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1CA10-E6A8-4085-ADD8-B57F5957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998B-4181-4374-98E0-A7BCCC51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900E0-F5B0-45E6-93B1-845E1CA27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F182A-7168-4B1A-B5FD-DAE2CD98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A7C6E-98F8-404A-AD0C-4A4ABF90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1D1D8-786D-4345-859C-A728DE88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EAB89-6326-4308-956A-B9EE9BD3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9317B-88BA-47AB-AF89-A4B58C8AC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802C8-87C5-4699-8C5A-57D49DD4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6B90E-F28C-4728-9983-A11E30AA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AA1EE-31B3-40EB-AD4A-300553236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30110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市场营销策划设计实训报告总结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市场营销策划设计理论基础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实训过程与成果展示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策划方案设计与实施细节分析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数据收集、整理与分析方法论述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问题诊断、解决方案提出及改进措施建议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通过本次市场营销策划设计实训，旨在培养学生掌握市场营销策划的基本理论和方法，提高学生的市场分析和营销策划能力，为未来的职业发展打下坚实基础。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随着市场竞争的日益激烈，企业对市场营销人才的需求越来越高。为了适应市场需求，提高学生的就业竞争力，学校开设了市场营销策划设计实训课程。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本报告将围绕市场营销策划设计的全过程展开，包括市场调研、目标市场选择、产品策略、价格策略、渠道策略、促销策略等方面。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本报告将重点分析实训过程中遇到的问题和解决方法，以及通过实训所获得的经验和教训。同时，还将对市场营销策划设计的未来发展趋势进行展望。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报告范围与重点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市场营销策划设计理论基础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13" r="45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市场营销策划是指企业为实现营销目标，通过市场调研、分析、预测等手段，制定具有针对性、创新性和可操作性的营销策略和方案的过程。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市场营销策划在企业经营中具有重要作用，包括明确营销目标、指导营销活动、优化资源配置、提高市场竞争力等。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市场营销策划定义及作用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市场营销策划设计应遵循创新性、针对性、可行性、效益性等原则，确保策划方案的科学性和有效性。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市场营销策划设计可采用SWOT分析、STP战略、4P营销组合等方法，结合市场调研和数据分析，制定符合企业实际的营销策略和方案。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策划设计原则与方法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案例分析与应用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通过对成功企业的市场营销策划案例进行分析，可以学习其先进的营销理念、策略和方法，为企业制定有效的营销策划提供借鉴。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将市场营销策划理论应用于实际案例中，结合企业实际情况，制定具体的营销策略和方案，包括产品策略、价格策略、渠道策略、促销策略等。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实训过程与成果展示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收集并分析数据，评估营销效果，提出改进建议。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按照策划方案进行广告投放、推广活动执行。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制定营销策略、设计广告和推广方案。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明确实训目标、制定计划、准备相关资源。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收集并分析市场信息，了解消费者需求、竞争对手情况。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实训流程安排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团队成员各自承担调研、策划、设计、实施等任务，确保工作高效进行。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沟通顺畅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协作紧密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定期召开团队会议，分享工作进展、交流想法，确保信息畅通。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团队成员之间互相支持、协作，共同完成实训任务。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团队分工与合作情况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成果展示及评价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提交完整的营销策划方案，包括市场分析、目标人群定位、营销策略等。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展示设计的广告作品，包括海报、视频等。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提供营销效果数据报告，包括曝光量、点击率、转化率等。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接受专业导师和企业导师的评价反馈，不断改进和提升。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营销方案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广告作品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数据报告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评价反馈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策划方案设计与实施细节分析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通过市场调研，明确目标市场的特征，包括消费者年龄、性别、职业、收入等方面的分布情况，以及消费者对产品的需求和偏好。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深入了解目标市场消费者的需求，包括产品的功能、性能、品质、价格等方面的要求，以及消费者对品牌的认知度和忠诚度。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目标市场定位及需求分析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根据目标市场的需求和竞争状况，制定相应的产品策略，包括产品的定位、差异化、创新等方面。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针对现有产品的不足之处，提出改进和优化建议，如提升产品品质、增加产品功能、改善用户体验等。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产品策略制定及优化建议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https://d.book118.com/238043011004006037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2024-09-16T14:50:20.356</cp:lastPrinted>
  <dcterms:created xsi:type="dcterms:W3CDTF">2024-09-16T06:50:20Z</dcterms:created>
  <dcterms:modified xsi:type="dcterms:W3CDTF">2024-09-16T06:50:22Z</dcterms:modified>
</cp:coreProperties>
</file>