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AA272-2E05-40AA-95BD-7F4E5AC06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B37581-0E57-4814-B372-4A9D35AD9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B0A66-78CC-4ED2-87D6-417665484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C879FB-E316-4542-9CC3-2DB54B2AC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A3B2CD-C433-4886-818C-7278E75C7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66CAB7-CF9A-4CE2-95FA-5E4FD0B3C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D54E67-49F2-4559-BEC4-C99ECB6E4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1AFA95-7C7C-43D8-97B6-58B93C96E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6758B-959B-40E5-BDAE-BFFC4DAD8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DD4E1-53DF-4607-B73C-D4DFF5AF2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7440F-3AC0-461F-95C0-93BA821BD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43043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化工企业管理组织管理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化工企业概述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组织结构设计与优化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人力资源管理与开发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生产过程管理与优化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供应链管理协同发展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安全生产管理与风险防范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环保法规遵从与绿色发展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化工企业概述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随着全球经济的发展，化工行业规模不断扩大，增长速度保持稳定。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875" r="20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技术创新与智能化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产业链整合与优化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42" r="12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新技术、新工艺不断涌现，推动化工行业向智能化、绿色化方向发展。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化工行业加速产业链整合，提高资源利用效率，降低成本。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321" r="363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885" r="2788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技术密集型、资金密集型、高风险性、环保要求严格。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按照产品种类可分为基础化工、精细化工、高分子材料等；按照产业链位置可分为上游原料生产、中游加工制造、下游应用等。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化工企业特点与分类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安全生产管理、环保法规遵守、技术创新与人才培养、市场竞争压力。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政策扶持与市场需求增长、技术创新带来的竞争优势、国际化合作与拓展。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管理挑战与机遇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组织结构设计与优化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72" r="1887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简单、权责明确，但缺乏横向协调。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直线制组织结构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专业化分工，但易产生多头领导、协调困难。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职能制组织结构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分权管理、独立核算，但资源重复配置、管理成本高。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事业部制组织结构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灵活性强、适应多变环境，但存在双重领导、稳定性差。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矩阵制组织结构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常见组织结构类型及优缺点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化工企业组织结构设计原则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分工协作原则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统一指挥原则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明确各部门职责，促进部门间协作。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避免多头领导，确保指挥统一。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目标一致性原则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管理幅度原则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权责对等原则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确保各部门目标与企业整体目标一致。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合理确定管理幅度，避免管理过度或不足。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赋予各部门相应权力和责任，实现权责对等。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评估优化效果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对优化后的组织结构进行评估，确保实现预期目标。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实施优化方案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按照优化方案，逐步推进组织结构的调整和优化。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设计优化方案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根据优化目标，制定具体的优化方案，如调整部门设置、优化管理流程等。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分析现有组织结构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识别现有组织结构的优缺点及存在的问题。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制定优化目标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明确组织结构优化的目标，如提高运营效率、加强部门协作等。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组织结构优化策略及实施步骤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人力资源管理与开发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4" r="31934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根据企业战略目标和业务发展需求，预测未来人力资源需求，制定相应的人力资源规划，包括人员数量、结构和素质等方面的要求。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制定人力资源规划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根据人力资源规划，制定招聘计划，明确招聘岗位、人数、任职要求和招聘流程等，选择合适的招聘渠道和方式，确保招聘工作的顺利进行。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设计招聘策略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通过校园招聘、社会招聘、内部推荐等多种渠道，建立企业人才库，为企业长期发展提供充足的人才储备。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建立人才库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人力资源规划及招聘策略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制定培训计划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根据企业战略目标和员工发展需求，制定全面的培训计划，包括培训课程、讲师、时间和地点等方面的安排。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实施培训项目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采用多种培训方式，如课堂讲授、案例分析、实践操作等，确保培训效果达到预期目标。同时，建立培训考核机制，对培训效果进行评估和反馈。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通过制定明确的职业发展路径和晋升标准，选拔和培养具备潜力的员工，形成企业的人才梯队，为企业未来发展提供有力的人才保障。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培训与人才梯队建设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设计绩效考核体系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根据企业战略目标和岗位职责，设计合理的绩效考核体系，明确考核标准、周期和流程等。同时，建立绩效反馈机制，确保考核结果客观公正。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制定激励机制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根据员工需求和企业实际情况，设计多样化的激励机制，包括薪酬福利、晋升机会、培训发展、荣誉奖励等，激发员工的工作积极性和创造力。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落实激励措施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确保激励机制的有效实施，定期对激励措施进行调整和优化，以适应企业发展和员工需求的变化。同时，建立激励效果的评估机制，对激励措施的效果进行监测和评估。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绩效考核与激励机制设计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生产过程管理与优化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https://d.book118.com/238043043064006035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2024-09-14T06:58:44.223</cp:lastPrinted>
  <dcterms:created xsi:type="dcterms:W3CDTF">2024-09-13T22:58:44Z</dcterms:created>
  <dcterms:modified xsi:type="dcterms:W3CDTF">2024-09-13T22:58:46Z</dcterms:modified>
</cp:coreProperties>
</file>