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A2437-7F94-407C-9BA2-FAB0BE86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FA7C0-3345-4928-B781-3497720B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9DD45-3BCB-465E-ABD8-90F9ED10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1CBE0-BCE7-4EDC-A767-F3251F1B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3A81E-B17C-48E3-BFD5-E7BA8F814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A9DAE-FA94-484E-98BB-94E439E9E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102F0-B87A-4FA8-9E0D-8F846E9DB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1C579-BE6F-4404-AC2F-072E5F13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5C496-176D-473D-9233-E22B26DDB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1A6DE-1AD8-48FD-9750-A22C7D3B8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6BF88-3B8A-4AC0-BB18-4B5DD4D11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4305514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教育培训方法创新案例分析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创新教育培训方法的优势与挑战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未来教育培训方法的发展趋势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随着社会的发展和科技的进步，教育培训行业正面临诸多挑战和机遇。传统的教育培训方法已难以满足现代社会的需求，因此需要不断创新和改进。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在这种背景下，许多机构和企业开始探索新的教育培训方法，以提高教育质量、增强学习效果，并满足不同人群的学习需求。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教育培训是提高个人素质和职业技能的重要途径，对于个人职业发展和企业竞争力提升具有重要意义。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随着知识更新速度的加快，教育培训对于个人和企业来说也变得越来越重要。通过不断学习和培训，个人和企业能够保持竞争力并适应不断变化的市场环境。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创新教育培训方法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灵活便捷、资源丰富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在线教育突破了时间和空间的限制，学生可以根据自己的节奏和时间安排学习，同时可以利用丰富的在线资源提升学习效果。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在线教育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学生主导、互动性强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翻转课堂模式下，学生在课前预习知识点，课堂上通过讨论、互动和实践等方式深化理解，提高了学生的主动性和参与度。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线上线下结合、优势互补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混合式学习融合了线上和线下的学习方式，既可以利用线上资源便捷性，又可发挥线下交流互动的优势，提高学习效果。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游戏化学习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趣味性强、沉浸式学习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通过将学习内容与游戏机制结合，提高学习的趣味性和互动性，让学生在轻松愉快的氛围中掌握知识。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https://d.book118.com/238043055142006046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2024-09-28T00:17:50.735</cp:lastPrinted>
  <dcterms:created xsi:type="dcterms:W3CDTF">2024-09-27T16:17:50Z</dcterms:created>
  <dcterms:modified xsi:type="dcterms:W3CDTF">2024-09-27T16:17:52Z</dcterms:modified>
</cp:coreProperties>
</file>