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39943-20E4-4099-95B9-FB1A00CD5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F6309-773E-407F-A1C8-277A290DB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E827E-9BE4-4684-904A-6BE883EB1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3BE73-1224-4227-BC2D-5112DD90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9EA07-C723-45FB-80CD-64BB33C6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4C9E2-0E80-493E-A32E-AD04E6D9A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6603C-25CC-40BA-A49F-E5966BC1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98910-B130-4A65-BB05-1A9527D5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E16B8-54D0-492E-85CE-1A9424FC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D5DEF-65C0-42F4-8A40-E68BE51F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3B70F-ACAE-460A-A2B1-9602AF7F3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3072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医院感染科护士培训实践案例分析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医院感染科护士培训现状及问题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实践案例一：手卫生与防护培训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实践案例二：消毒隔离技术培训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实践案例三：医疗废物处理培训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实践案例四：职业暴露与防护培训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提高护士对医院感染防控的认识和技能水平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通过培训，使护士全面了解医院感染防控的重要性，掌握相关知识和技能，提高防控意识和能力。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降低医院感染发生率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通过加强护士的培训和实践，提高医院感染防控措施的执行力度，有效降低医院感染发生率，保障患者安全。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推动医院感染防控工作的持续改进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通过案例分析，总结经验和教训，不断完善医院感染防控措施和流程，提高防控效果。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29" r="2872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本次培训实践的时间为XXXX年XX月至XX月，地点为某大型综合医院的感染科。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培训实践的时间和地点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参与本次培训实践的护士共有XX名，分别来自感染科不同病区的护理团队。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本次培训实践主要包括医院感染基础知识、感染防控措施、个人防护用品使用、消毒隔离技术等方面的内容。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在培训过程中，结合医院感染实际案例进行分析和讨论，加深护士对感染防控措施的理解和掌握。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医院感染科护士培训现状及问题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当前医院感染科护士的培训主要包括理论授课、实践操作和案例分析等形式，内容涵盖感染防控知识、护理技能、应急处置等方面。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针对不同层级和岗位的护士，需进行个性化的培训需求分析，明确其应具备的知识和技能，制定相应的培训计划。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培训现状及需求分析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培训形式和内容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培训内容和方式单一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部分医院在感染科护士培训中，存在培训内容和方式单一的问题，缺乏多样性和互动性，导致护士参与培训的积极性不高。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部分医院在感染科护士培训后，缺乏有效的效果评估机制，无法及时了解护士对培训内容的掌握情况，不利于后续培训的改进和优化。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护士实践经验不足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部分新入职或转岗的护士缺乏实践经验，对医院感染防控措施和护理技能掌握不够熟练，存在安全隐患。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丰富培训内容和方式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通过引入案例分析、情景模拟等多样化的培训方式，提高培训的互动性和实用性，激发护士的学习兴趣。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加强培训效果评估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建立完善的培训效果评估机制，通过考试、问卷调查等方式了解护士对培训内容的掌握情况，及时发现并解决问题。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加强实践经验的积累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鼓励护士积极参与临床实践，通过实践经验的积累不断提高自身的护理技能和感染防控能力。同时，医院可定期组织经验交流会等活动，促进护士之间的经验分享和学习。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改进方向和措施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实践案例一：手卫生与防护培训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包括手卫生的重要性、正确的洗手方法和时机、手消毒剂的正确使用等。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介绍并演示如何正确佩戴和使用口罩、手套、隔离衣等防护用品。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提高护士的手卫生意识和操作技能，确保在医疗护理过程中有效预防交叉感染。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通过PPT、视频等形式，详细讲解手卫生和防护用品的相关知识。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由专业医护人员现场演示正确的洗手、手消毒和防护用品佩戴方法。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操作演示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护士们在指导下进行实际操作练习，确保掌握正确的操作技能。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培训方法和过程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对护士进行手卫生和防护用品使用的操作考核，评估其掌握程度。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通过问卷调查了解护士对培训内容的满意度和收获。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根据考核和调查结果，对培训内容和方法进行持续改进，提高培训效果。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实践案例二：消毒隔离技术培训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消毒隔离技术知识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包括消毒剂的种类、使用方法、浓度配置等。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包括医疗废物的分类、收集、运送和处置等。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消毒隔离操作规范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包括手卫生、穿脱隔离衣、戴手套、口罩等防护用品的正确使用方法。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提高护士对消毒隔离技术的认识和重视程度，掌握正确的消毒隔离技术操作方法，减少医院感染的发生。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https://d.book118.com/238043072052006027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2024-09-05T05:38:11.025</cp:lastPrinted>
  <dcterms:created xsi:type="dcterms:W3CDTF">2024-09-04T21:38:11Z</dcterms:created>
  <dcterms:modified xsi:type="dcterms:W3CDTF">2024-09-04T21:38:13Z</dcterms:modified>
</cp:coreProperties>
</file>