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20B94-B61C-4A50-B2F8-FC1C86F0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F1AA4-B4E7-48BC-B2FA-520732F83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80BDC-AC23-4556-99AB-8FAC3CF8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7E773-A747-40DC-AF17-AD1373CFC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75C38-3C63-416D-9A28-F80966E7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4BA9A-1CB8-4741-954B-77613C97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7D330-3118-48CC-B153-1A6BB5478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6BF16-976B-40E2-BAFE-C5F2A8131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AC19C-FD62-4660-9966-99A1DFF14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11914-E903-404C-AE9C-08CE9F4D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2228D-D803-43AB-A865-A1E92DB6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3106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肺癌粒子植入术前准备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肺癌粒子植入术后护理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肺癌粒子植入患者健康教育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肺癌粒子植入是一种治疗肺癌的方法，通过将放射性粒子植入到肿瘤内部，释放出辐射能量，杀死癌细胞。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微创、安全、有效，适用于不能进行手术或放化疗无效的肺癌患者。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肺癌粒子植入技术最早起源于20世纪50年代，经过多年的研究和发展，已经成为一种成熟的治疗手段。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随着医学技术的进步，肺癌粒子植入技术也在不断改进和完善，适应症范围不断扩大，治疗效果不断提高。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肺癌粒子植入的历史与发展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放化疗无效或不耐受的患者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对于已经接受过放化疗但效果不佳或无法耐受的患者，肺癌粒子植入是一种有效的替代治疗方法。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晚期肺癌患者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对于无法通过手术或放化疗治愈的晚期肺癌患者，肺癌粒子植入可以缓解症状，延长生存期。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不能进行手术的肺癌患者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由于身体原因或病情不适合进行手术的患者，可以选择肺癌粒子植入。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肺癌粒子植入的适用范围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肺癌粒子植入术前准备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了解患者有无肺部疾病史、家族史以及吸烟史等，为后续治疗提供参考。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检查患者心、肺、肝、肾功能，评估患者整体状况是否适合接受粒子植入治疗。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通过胸部X线、CT等影像学检查，了解肿瘤的大小、位置及与周围组织的毗邻关系。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与患者及家属进行充分沟通，介绍粒子植入治疗的方法、效果及可能出现的并发症，消除患者的恐惧和疑虑。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针对患者的焦虑、抑郁等情绪问题，进行适当的心理疏导和干预，帮助患者树立战胜疾病的信心。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完善相关术前检查，如血常规、凝血功能等，确保手术安全进行。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指导患者进行呼吸功能锻炼，如深呼吸、有效咳嗽等，以降低术后肺部感染的风险。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手术前需对手术区域进行皮肤清洁，以减少感染的风险。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肺癌粒子植入术后护理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https://d.book118.com/238043106032006033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2024-09-11T02:40:42.169</cp:lastPrinted>
  <dcterms:created xsi:type="dcterms:W3CDTF">2024-09-10T18:40:42Z</dcterms:created>
  <dcterms:modified xsi:type="dcterms:W3CDTF">2024-09-10T18:40:44Z</dcterms:modified>
</cp:coreProperties>
</file>