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FAEE00-BEC6-44E4-A686-A76B2ABCD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9BC30-F59E-4F88-B1A0-5CD24EDED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408251-2428-4191-8BC5-83E439AED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64191E-D359-452C-B29E-5FAB7BD7B8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01C06C-0A7C-4BA7-B32E-49A6DAACC4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1E1E39-08D4-49CB-965D-04DF4FDBE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00BEC5-4F07-4C0A-A64F-FB4107DF5F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5C239-FC7A-4B92-9D9C-BB543A906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F57FB1-401D-43EB-A17D-C397A3704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60B447-C78D-4011-AFC6-B81349787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53FD14-56B7-4E36-96FC-7E9A6D3B7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44062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慈善机构行业中财务风险管理培训的必要性</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慈善机构行业现状及财务风险概述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财务风险管理培训内容与方法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慈善机构行业财务风险管理实践案例分析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财务风险管理培训对慈善机构行业的价值体现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 r="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近年来，随着社会经济的发展和公众慈善意识的提高，慈善机构数量和规模迅速增长，涉及的资金和项目也日益庞大和复杂。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慈善机构行业快速发展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在慈善机构行业中，财务风险管理对于保障资金安全、提高资金使用效率和维护机构声誉具有至关重要的作用。然而，当前许多慈善机构在财务风险管理方面存在诸多问题和挑战。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财务风险管理的重要性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提高财务风险管理意识和能力</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通过培训，使慈善机构的管理人员和财务人员充分认识到财务风险管理的重要性，掌握相关的知识和技能，提高应对风险的能力。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培训将帮助慈善机构建立和完善财务管理制度，规范资金的筹集、使用和监管流程，确保资金的安全和合规使用。</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通过加强财务风险管理培训，慈善机构能够向公众展示其良好的财务管理和治理能力，提升机构的公信力和透明度，吸引更多的捐赠和支持。</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强化慈善机构行业中的财务风险管理培训，有助于推动整个行业的健康、可持续发展，形成规范、透明的运营环境，促进社会公益事业的发展。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规范财务管理流程</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提升机构公信力和透明度</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推动行业健康发展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慈善机构行业现状及财务风险概述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近年来，随着公众对慈善事业的关注度不断提高，慈善机构数量和募款规模持续增长。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行业规模与增长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法规与监管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公众期望与信任度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917" r="16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政府对慈善机构的监管力度不断加强，包括资金募集、使用、信息披露等方面都有严格规定。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公众对慈善机构的期望值和信任度逐渐提高，要求慈善机构更加透明、高效地管理和使用善款。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慈善机构行业现状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财务风险是指由于各种内外部因素导致慈善机构财务状况出现不确定性，进而可能对其运营、声誉和持续发展产生负面影响的风险。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包括筹资风险、投资风险、资金运营风险、财务报告风险等。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财务风险分类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财务风险定义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慈善机构行业面临的主要财务风险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募款难度增加、募款成本上升、捐赠者违约等可能导致资金筹集不足。</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对外投资失误、投资项目失败等可能导致资产损失。</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资金使用不当、管理不善等可能导致资金流失或浪费。</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财务报告失真、信息披露不全等可能导致公众信任度下降和监管机构处罚。</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筹资风险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投资风险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资金运营风险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财务报告风险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财务风险管理培训内容与方法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包括风险识别、评估、监控和报告等方面的基础知识。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慈善机构行业财务风险管理概述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强化慈善机构的内部控制意识，确保财务报告的准确性和完整性。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内部控制体系建设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通过实际案例，让参训人员了解财务风险的具体表现形式和应对措施。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财务风险案例分析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介绍与慈善机构财务管理相关的法律法规和合规要求，提高参训人员的法律意识。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法律法规与合规要求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理论讲授</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实践操作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小组讨论</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在线学习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培训方法选择</a:t>
              </a:r>
            </a:p>
          </p:txBody>
        </p:sp>
      </p:grpSp>
      <p:pic>
        <p:nvPicPr>
          <p:cNvPr id="28" name="Picture 28"/>
          <p:cNvPicPr>
            <a:picLocks noChangeAspect="1"/>
          </p:cNvPicPr>
          <p:nvPr/>
        </p:nvPicPr>
        <p:blipFill>
          <a:blip r:embed="rId2"/>
          <a:srcRect t="12587" b="1258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通过专家讲解、案例分析等方式，传授财务风险管理的理论知识和实践经验。</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组织参训人员进行模拟操作、实地考察等活动，提高实际操作能力。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鼓励参训人员分组讨论，分享经验和观点，促进彼此之间的交流和合作。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利用网络平台提供多样化的学习资源，方便参训人员随时随地进行学习。</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https://d.book118.com/238044062026006042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2024-09-21T05:25:03.397</cp:lastPrinted>
  <dcterms:created xsi:type="dcterms:W3CDTF">2024-09-20T21:25:03Z</dcterms:created>
  <dcterms:modified xsi:type="dcterms:W3CDTF">2024-09-20T21:25:05Z</dcterms:modified>
</cp:coreProperties>
</file>