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AB9875-B4B1-4258-A780-B67CE405F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DBE632-11D5-4B09-892A-9FB70FC4B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C59E35-4B8F-4FD3-A13E-D8386260A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2619F7-D7D9-4D15-A210-E10B1C8A26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AA6A8C-DB3C-4122-A44C-E87E33DD03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464437-037D-47FD-AE21-8EBCBEF6FC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4E39AE-37EE-42C6-AE4A-77F118771E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5A1EB9-2975-4100-8FEC-EFF03E082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3C39FB-AADD-4B88-A72C-8FE4C35865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934AB-3CA2-445D-96E6-A109C36459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B35D6-6E83-4CD4-B786-4E4EF5018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451321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大学生创业计划书的财务指标与效益预测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创业计划书概述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财务指标分析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效益预测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风险评估与对策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当前经济形势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随着全球化和信息化的发展，创业成为越来越多年轻人实现梦想和价值的途径。大学生创业计划书是创业过程中必不可少的一部分，其中财务指标与效益预测是评估创业项目可行性和潜在价值的关键因素。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大学生创业现状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近年来，大学生创业热潮不断涌现，许多有志于创业的大学生通过撰写创业计划书来寻求资金和资源支持。然而，在创业计划书中，许多大学生对于财务指标与效益预测的撰写存在困难和不足。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本文旨在探讨大学生创业计划书中财务指标与效益预测的撰写方法和技巧，帮助大学生更好地评估创业项目的财务状况和潜在效益，提高创业计划书的可行性和吸引力。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通过深入分析财务指标与效益预测的撰写要点，本文将为大学生创业者提供实用的指导和参考，促进创业项目的成功实施，推动经济发展和社会进步。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创业计划书概述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详细描述创业项目的核心内容、产品或服务的特点以及目标市场。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介绍项目的起源、创意、技术含量和市场定位，说明项目的独特性和竞争优势。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创业项目简介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对目标市场进行深入分析，包括市场规模、竞争状况、目标客户和行业趋势。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分析市场规模和增长潜力，研究竞争对手的优劣势，明确目标客户群体和行业发展趋势。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阐述项目的盈利模式、营销策略和运营方式，包括产品定价、销售渠道、推广策略等。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说明项目的收入来源和成本结构，制定营销策略和销售计划，确定运营模式和团队构成。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财务指标分析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销售收入</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根据市场调查和产品定位，预测不同销售策略下的销售收入。</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其他收入</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包括技术转让、版权收入等其他合法收入。</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广告收入</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预测广告业务的收入，包括广告位出租、广告代理等。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包括原材料、人工成本、设备折旧等直接与生产相关的成本。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直接成本</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包括管理费用、销售费用、财务费用等间接成本。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间接成本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根据国家税收政策和企业性质，预测应缴纳的税额。</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税收成本</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利润预测</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毛利润</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净利润</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利润率</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毛利润减去间接成本和税收成本。</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净利润占总收入的比例，反映盈利能力。</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总收入减去直接成本。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融资活动现金流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预测企业筹资和还款活动的现金流入和流出。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经营活动现金流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预测企业日常经营活动的现金流入和流出。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投资活动现金流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预测企业扩大生产规模、购买设备等投资活动的现金流入和流出。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https://d.book118.com/238045132112006026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2024-09-04T02:39:43.032</cp:lastPrinted>
  <dcterms:created xsi:type="dcterms:W3CDTF">2024-09-03T18:39:43Z</dcterms:created>
  <dcterms:modified xsi:type="dcterms:W3CDTF">2024-09-03T18:39:45Z</dcterms:modified>
</cp:coreProperties>
</file>