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BA55D-8AB3-457E-A0E9-278D84DD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53A02-5590-4206-A7F8-87849764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9CED-B6B6-4ECE-B20C-6FD78B1B9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FC3CC-EC97-4E36-B526-3381B5F4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A44CD-40A4-4003-B1D5-8C8D88CC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C795C-072F-4774-9116-1ED1609B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92465-5F54-4177-BDCE-4FF0A5B4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080E4-A9CF-4C62-B28D-BBD7D4B3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19393-7F9E-406C-98F6-D40915C8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069C9-78DF-42A8-8DCF-9253BB71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6ECCD-991B-421D-A002-F3BC2F0E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5135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2023年公寓楼保洁的工作总结和计划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目标与期望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按照计划，完成了公寓内所有房间的清洁工作，包括卧室、客厅、厨房和卫生间等区域。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清洁公寓房间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清洁公共区域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对公寓的公共区域，如走廊、电梯间、大堂等进行了定期清洁，保持了公共区域的整洁和卫生。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及时清运公寓内的垃圾，确保垃圾不堆积，保持环境整洁。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保洁任务完成情况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对公寓的清洁质量进行了定期检查，确保每个房间都符合清洁标准。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通过客户反馈，了解清洁质量情况，针对问题进行改进。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保洁团队对工作进行了自我评估，总结经验教训，提高工作效率。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清洁质量评估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大部分客户对公寓的清洁效果表示满意，认为保洁工作做得很好。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部分客户提出了一些建议，如加强卫生间死角的清洁等，为保洁工作提供了改进方向。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部分客户对保洁人员的服务态度和工作认真程度给予了表扬和肯定。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客户表扬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客户反馈与评价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保洁人员流动问题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人员流动频繁，影响保洁工作的连续性和稳定性。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由于工资待遇、工作环境等原因，保洁人员流动频繁，导致保洁工作难以保持稳定和连续。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提高工资待遇，改善工作环境，加强员工培训，提高员工归属感和工作满意度。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由于公寓楼规模较大，清洁工具和设备数量不足，导致保洁工作难以高效完成。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清洁工具和设备不足，影响保洁工作效率和质量。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增加清洁工具和设备的投入，定期维护和更新，提高保洁工作的效率和效果。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清洁工具与设备不足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公寓楼内突发状况较多，如水管破裂、垃圾处理等，保洁人员应对能力不足，导致问题处理不及时。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制定应急预案，加强员工培训，提高应对突发状况的能力和效率。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应对突发状况的能力不足，影响保洁工作的及时性和有效性。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2023年工作亮点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https://d.book118.com/238045135110006047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2024-09-29T00:46:36.859</cp:lastPrinted>
  <dcterms:created xsi:type="dcterms:W3CDTF">2024-09-28T16:46:36Z</dcterms:created>
  <dcterms:modified xsi:type="dcterms:W3CDTF">2024-09-28T16:46:39Z</dcterms:modified>
</cp:coreProperties>
</file>