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23893-E34E-41D8-86A8-DBB81451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AE441-2CD3-4CB1-BF6A-E67FB52F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EC6E8-AE87-4FAE-8E9C-D2BD71F7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C9B64-9BD0-441C-804F-B94741E1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B92B1-B954-407E-A5E6-C8118CBA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F1BC2-52C2-4D81-90A7-C3B289F4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B865E-5321-4723-8A8C-3D5030F0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EB870-A856-40E2-82DD-D1FC1E36E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BDC15-09C9-4301-8E67-D997AE2F4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63F21-EFFE-4169-A955-1BAFDEE14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31265-C20B-4335-812F-7BC9B8CEA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600007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售后服务礼仪礼节培训赢得顾客的赞誉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售后服务重要性及目标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礼仪礼节在售后服务中应用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沟通技巧与倾听能力培养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团队协作能力及跨部门合作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持续改进策略及评估方法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售后服务重要性及目标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提供及时、专业、周到的售后服务，解决客户在使用过程中遇到的问题，使客户感受到被重视和关心，从而提升客户满意度。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优质售后服务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通过良好的售后服务，增强客户对企业的信任感，使客户更加愿意持续购买该企业的产品或服务。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542" b="8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优质的售后服务不仅满足客户需求，更在情感上与客户产生共鸣，从而培养客户对企业的忠诚度。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培养客户忠诚度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塑造良好企业形象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售后服务人员具备专业的产品知识和服务技能，能够准确解答客户疑问，提供专业建议，展现企业的专业素养。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传递企业文化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售后服务作为企业与客户接触的重要窗口，能够传递企业的核心价值观和企业文化，树立企业良好形象。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赢得口碑传播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优质的售后服务会让客户感到满意和认可，从而主动向他人推荐该企业的产品或服务，形成口碑传播。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优质的售后服务能够提高客户满意度和忠诚度，进而增加客户再次购买和推荐他人的可能性，帮助企业扩大市场份额。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售后服务人员通过与客户的沟通，了解客户的反馈和需求，为企业产品或服务的改进和升级提供宝贵意见，发掘潜在的市场需求。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售后服务作为企业品牌的重要组成部分，对于提升品牌价值具有显著作用，有助于企业在激烈的市场竞争中脱颖而出。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促进业务增长与发展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礼仪礼节在售后服务中应用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在接待客户时，要表现出热情周到的态度，微笑面对客户，主动询问客户需求，并提供相应的帮助和支持。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售后服务人员的形象和精神状态直接影响到客户的印象和信任度。要保持干净、整洁的仪表，穿着得体，给客户留下专业、可信的印象。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使用礼貌、规范的服务用语，表达清晰、准确，让客户感受到尊重和关注。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用语规范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接待客户时注意事项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积极回应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对于客户的问题和需求，要积极回应，提供有效的解决方案和建议。同时，要关注客户的反馈，及时调整服务策略。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保持耐心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对于客户的疑问和困惑，要保持耐心和细心，不厌其烦地解答和指导，确保客户能够完全理解和满意。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在沟通过程中，要认真倾听客户的需求和意见，不要打断客户的发言，给予客户充分的表达空间。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沟通过程中表达尊重与关注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6" r="16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在处理客户投诉时，要认真倾听客户的投诉内容和情绪表达，理解客户的立场和感受。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表达歉意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对于给客户带来不便或困扰的问题，要真诚地表达歉意，并承诺尽快解决问题。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针对客户投诉的问题，要积极寻找解决方案，及时跟进处理进展，确保问题能够得到妥善解决。同时，要关注客户的情绪变化，给予适当的安慰和支持。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处理投诉时保持耐心和同理心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掌握所售产品的工作原理、主要部件及功能，以便在解答顾客疑问时能提供准确信息。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了解产品基本构造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熟悉产品的操作方法和使用注意事项，以便指导顾客正确使用产品，减少故障发生。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掌握产品使用技巧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及时了解产品的最新动态和技术更新，以便为顾客提供最新的产品信息和解决方案。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关注产品更新与升级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熟悉产品特点和功能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了解产品可能出现的故障类型及其表现，以便迅速定位问题并给出解决方案。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学习常见故障识别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掌握基本维修技能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了解专业维修服务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学习基本的维修方法和技巧，如更换零部件、调整参数等，以便在必要时能迅速解决问题。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知晓厂家或专业维修机构提供的维修服务，以便在遇到复杂问题时及时寻求帮助。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掌握故障排除及维修方法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https://d.book118.com/238046000070006023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2024-08-30T04:18:58.747</cp:lastPrinted>
  <dcterms:created xsi:type="dcterms:W3CDTF">2024-08-29T20:18:58Z</dcterms:created>
  <dcterms:modified xsi:type="dcterms:W3CDTF">2024-08-29T20:19:00Z</dcterms:modified>
</cp:coreProperties>
</file>