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051A9A-8660-4232-ABD2-C367F9E07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D95971-DD33-42BF-84FD-392BCE4D9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152B83-C548-4A5A-B410-742FA3B7E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E0A7B5-B92A-4BF7-A114-6698479CF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68001D-2420-492B-AADE-F9FA5FDD3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62B5A0-E549-4059-AE81-51E34D860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9788E9-D9D1-4B49-A081-16063A88A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093FDB-4D07-43B0-83CB-D7FEF73FD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60B096-2374-4E72-86C0-473FE2AC0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53FA4F-F3AB-4635-B327-4EB6BB728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01D62C-BA60-4E64-9F19-0FC60C302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4602507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大学生知识技能规划书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知识储备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实践经验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职业规划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自我认知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兴趣爱好1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我对音乐有着特别的热爱，喜欢弹奏吉他、钢琴和唱歌。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兴趣爱好2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我热衷于阅读，特别是文学和历史方面的书籍。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兴趣爱好3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我喜欢户外运动，如徒步、骑行和登山。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兴趣爱好4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我对编程和软件开发有着浓厚的兴趣，希望将来能够从事相关职业。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我的兴趣爱好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483" r="648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760" r="1376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9340" r="934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我的优势与不足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我具备较强的学习能力和适应能力，能够快速掌握新知识和技能。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我在时间管理和自律方面有待提高，有时会拖延任务。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我善于与人沟通交流，能够建立良好的人际关系。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我在处理复杂问题时容易焦虑，需要提高自己的抗压能力。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不足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不足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我的价值观与目标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我认为诚实、勤奋和努力是人生最重要的品质。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我坚信团队合作的力量，认为相互支持是成功的关键。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我希望在大学期间能够获得良好的学术成绩，同时培养自己的综合素质和能力。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我计划在大学期间参加多个社团和组织，通过实践活动来提升自己的领导能力和组织能力。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知识储备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083" r="15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专业课程是大学生知识储备的核心，应认真学习并掌握。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大学生应该按照学校的教学计划，认真学习专业课程，掌握学科基础知识和基本理论，为未来的职业发展打下坚实基础。同时，要注重课堂听讲和笔记，积极参与课堂讨论，提高自己的学习效果。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专业课程学习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课外阅读和自学是知识储备的重要补充，有助于扩大知识面和提升综合素质。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大学生应该根据自己的兴趣和专业方向，选择合适的课外阅读材料，包括经典著作、专业期刊、网络资源等。同时，要培养自学能力，通过自主学习掌握更多知识和技能，提高自己的综合素质。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625" r="216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课外阅读与自学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学术研究与论文发表是知识储备的重要组成部分，有助于提升学术水平和创新能力。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大学生应该积极参与学术研究，通过参与课题、实验、调研等方式，深入了解学科前沿和学术动态。同时，要注重论文的撰写和发表，通过学术交流和成果展示，提升自己的学术水平和创新能力。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学术研究与论文发表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技能提升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https://d.book118.com/238046025072006044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2024-09-24T17:16:32.958</cp:lastPrinted>
  <dcterms:created xsi:type="dcterms:W3CDTF">2024-09-24T09:16:32Z</dcterms:created>
  <dcterms:modified xsi:type="dcterms:W3CDTF">2024-09-24T09:16:34Z</dcterms:modified>
</cp:coreProperties>
</file>