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3EDA2-A721-4743-8AFE-E1D8649EE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4E701-ED55-4263-A571-A64118AD5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BEEA9-EE03-450A-AEBF-79DE37866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A1632-2278-482A-910D-C6F34AE1C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9B699F-3669-4A2A-B1C5-5B18AC0B2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9DEA16-1516-4663-A34C-3F874C728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5BC91-6364-4135-910D-E5BCB78DF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A0E0B-740F-4415-A1C3-D0C2AE537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51C1E-7570-423F-B67D-3576184E0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3EE0B-49C7-4BF3-AEE3-3C65337E3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0A9A5-FA74-42FE-91F1-D9ADDFA9E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0114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营销厉害的外国品牌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品牌故事与文化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营销策略与案例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市场拓展与全球化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总结与启示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品牌故事与文化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描述品牌的创立背景、创始人故事等，体现品牌的独特性和创新性。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介绍品牌在历史长河中的重要节点、里程碑事件，展示品牌的成长历程。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品牌起源与发展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阐述品牌的核心价值观、信仰和追求，反映品牌的独特性和差异化。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价值观体现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列举品牌在实际运营中的具体行为、决策，证明品牌理念的落地与实践。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品牌理念与价值观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描述品牌的形象特征、气质和风格，强调品牌的辨识度和记忆点。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介绍品牌的标志、视觉元素及设计理念，突出品牌标识的意义和价值。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品牌形象与标识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品牌标识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营销策略与案例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这些品牌重视市场调研，通过了解消费者的需求、行为和心理，为营销策略提供有力依据。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这些品牌能够清晰地定义自己的品牌定位，并针对目标市场制定相应的营销策略。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细分市场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他们善于发现并深入挖掘特定市场的需求，通过满足目标客户的个性化需求来建立品牌忠诚度。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定位与目标市场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他们不仅依赖传统的广告渠道，还善于利用社交媒体、内容营销等多元化的营销渠道来扩大品牌影响力。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与相关行业领导者建立合作伙伴关系，共同开展营销活动，实现资源共享和互利共赢。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通过与其他产业、品牌或文化领域的跨界合作，创造出新颖的营销内容和形式，吸引更多关注。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营销渠道与合作伙伴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可口可乐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通过富有创意的广告和多元化的营销活动，可口可乐成功地塑造了快乐、活力的品牌形象，赢得了全球消费者的喜爱。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Nike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Nike凭借其独特的品牌理念和创新的营销策略，在运动鞋服市场占据了领先地位。例如，其“Just Do It”广告语和与体育明星的合作，都极大地提升了品牌知名度和影响力。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Apple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Apple始终坚持创新和用户体验至上的理念，通过独特的线上线下营销活动，成功吸引了全球消费者的关注和追捧。例如，iPhone的发布活动和Apple Store的独特设计，都为品牌赢得了无数赞誉和市场份额。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成功营销案例分析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创新产品设计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注重产品的外观、功能和用户体验，不断推陈出新，满足消费者需求。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研发团队建设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拥有强大的研发团队，不断投入研发资金，保持技术领先地位。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注重知识产权保护，确保创新成果受到法律保护。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产品设计与研发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积极探索新兴技术，并将其应用于产品中，提高产品竞争力。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前沿技术探索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技术整合能力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987" r="1198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技术更新与升级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具备强大的技术整合能力，将不同领域的技术融合在一起，创造出独特的产品。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不断对现有技术进行更新和升级，确保产品始终处于行业前沿。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创新技术与应用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https://d.book118.com/238050114117006036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2024-09-16T05:25:26.902</cp:lastPrinted>
  <dcterms:created xsi:type="dcterms:W3CDTF">2024-09-15T21:25:26Z</dcterms:created>
  <dcterms:modified xsi:type="dcterms:W3CDTF">2024-09-15T21:25:28Z</dcterms:modified>
</cp:coreProperties>
</file>