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DA71CE-4FFB-4ECE-AD3C-EAC6D5995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24504-BACB-4E5D-878A-4BA4926B8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14181A-18F1-4A75-8EE7-19DF7C7E6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7FB08A-C7D9-4E74-BD24-3943C8E4D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950282-BDF5-4BE2-AFF4-A170011798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6D6AE7-A4C6-46E0-8492-979122353C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CAE4DD-5718-4178-ABBD-81F0EB2622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96E0FD-231E-4554-9C10-1AC55CF0A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9D2D03-FA9D-4847-AE13-96F4E37905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42BED0-519C-4C35-B2DE-072F66EC1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5E61C-372A-4CCE-86CC-1BE073B0C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50125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风湿免疫疾病与代谢性疾病的关系研究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风湿免疫疾病概述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代谢性疾病概述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风湿免疫疾病与代谢性疾病的关系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研究方法与实验设计</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结果分析与讨论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结论总结与建议</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风湿免疫疾病和代谢性疾病是两类常见的慢性疾病，它们之间存在着复杂的相互作用和共同发病机制。</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因此，深入研究风湿免疫疾病与代谢性疾病的关系，对于预防和治疗这两类疾病具有重要的理论意义和实践价值。</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随着生活方式的改变和人口老龄化的加剧，这两类疾病的发病率逐年上升，给社会和个人带来了巨大的经济负担和健康问题。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目前，国内外学者已经对风湿免疫疾病和代谢性疾病的关系进行了大量研究，发现两者之间存在许多共同的发病机制和危险因素。</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例如，炎症反应、氧化应激、胰岛素抵抗等机制在两类疾病中都发挥着重要作用。</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未来，随着高通量测序技术、代谢组学等新技术的发展和应用，风湿免疫疾病与代谢性疾病关系的研究将更加深入和精准。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本研究旨在通过大规模的临床数据和生物样本分析，系统探讨风湿免疫疾病与代谢性疾病之间的相互作用和共同发病机制。</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通过揭示两者之间的内在联系，为临床诊断和治疗提供新的思路和方法，降低患者的疾病负担，提高生活质量。</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此外，本研究还将为相关药物的研发和转化医学研究提供重要的科学依据和理论支持。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风湿免疫疾病概述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风湿免疫疾病是一类由免疫系统异常引起的慢性疾病，主要涉及关节、肌肉、骨骼及周围软组织，并可伴有全身多系统受累。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根据受累组织和器官的不同，风湿免疫疾病可分为关节炎、系统性红斑狼疮、强直性脊柱炎、干燥综合征等多种类型。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遗传因素</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风湿免疫疾病具有一定的家族聚集性，某些基因变异可增加患病风险。</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环境因素</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感染、吸烟、应激等环境因素可诱发或加重风湿免疫疾病。</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免疫异常</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免疫系统功能紊乱是风湿免疫疾病的核心发病机制，包括免疫细胞异常活化、自身抗体产生等。</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风湿免疫疾病的症状多样，包括关节疼痛、肿胀、僵硬、活动受限等，还可伴有发热、乏力、皮疹等全身症状。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风湿免疫疾病的诊断需结合病史、临床表现、实验室检查和影像学检查等多方面的信息。常用的检查手段包括关节X线、CT、MRI等影像学检查，以及血液学、免疫学等实验室检查。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风湿免疫疾病的治疗旨在控制症状、减轻炎症反应、延缓病情进展，并改善患者的生活质量。治疗方法包括药物治疗（如非甾体抗炎药、免疫抑制剂等）、物理治疗、手术治疗等。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治疗原则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风湿免疫疾病的预后因个体差异而异，与疾病类型、严重程度、治疗反应等多种因素有关。一般来说，早期诊断和积极治疗有助于改善预后，减少并发症的发生。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预后评估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治疗与预后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代谢性疾病概述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代谢性疾病是指由于人体代谢过程异常导致的一类疾病，涉及糖、脂肪、蛋白质等营养物质的代谢紊乱。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根据代谢紊乱的类型和临床表现，代谢性疾病可分为糖尿病、肥胖症、高血脂症、痛风等多种类型。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环境因素</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不良的生活习惯（如饮食不规律、缺乏运动等）和环境污染（如化学物质、重金属等）均可导致代谢性疾病的发生。</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免疫因素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免疫系统异常在代谢性疾病的发病过程中也起到一定作用，如自身免疫性糖尿病等。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遗传因素</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部分代谢性疾病具有家族聚集性，与遗传基因变异有关。</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代谢性疾病的临床表现多样，包括肥胖、高血糖、高血脂、高血压、痛风性关节炎等。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通过血液检查、尿液检查、影像学检查等多种手段，结合患者的临床表现和家族史等信息进行综合诊断。</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诊断方法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针对不同类型的代谢性疾病，采取个性化的治疗方案，包括药物治疗、生活方式干预（如饮食调整、增加运动等）以及手术治疗等。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预后情况</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代谢性疾病的预后因个体差异和疾病类型而异。一些患者在积极治疗后病情可得到有效控制，而另一些患者则可能出现并发症或病情恶化。因此，早期诊断和积极治疗对于改善预后具有重要意义。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治疗原则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治疗与预后</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风湿免疫疾病与代谢性疾病的关系</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风湿免疫疾病与代谢性疾病的共病现象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越来越多的研究表明，风湿免疫疾病如类风湿性关节炎、系统性红斑狼疮等与代谢性疾病如糖尿病、肥胖等存在显著的共病现象。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遗传因素在两者关系中的作用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遗传因素在风湿免疫疾病和代谢性疾病的发病中均起到重要作用，某些基因变异可能同时增加两种疾病的风险。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免疫紊乱与代谢异常的内在联系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风湿免疫疾病的本质是免疫紊乱，而代谢性疾病则涉及代谢异常。两者在发病机制上存在一定的内在联系，如免疫反应可能影响代谢过程，而代谢紊乱也可能触发免疫反应。</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https://d.book118.com/238050125044006034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2024-09-12T16:11:44.206</cp:lastPrinted>
  <dcterms:created xsi:type="dcterms:W3CDTF">2024-09-12T08:11:44Z</dcterms:created>
  <dcterms:modified xsi:type="dcterms:W3CDTF">2024-09-12T08:11:46Z</dcterms:modified>
</cp:coreProperties>
</file>