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16CD7-884D-4A0D-8550-0F19B648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67712-C317-407E-A0C1-4796F85B5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7B478-D989-4E60-BF08-A0C107570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6426E-DE52-48C0-8184-C4E7EB277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608F3-4E09-4233-B711-0163E1E29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0C6DE-C37D-47F5-B000-53E1BF15A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57533-1536-4C3E-929C-0DC9F5BB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99DC4-8D1D-426A-8EDD-801D1BE68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D73D6-B7E0-4494-B091-92C6BCC6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02939-5BF5-4954-84DA-2C7C08707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2977F-0152-4966-B3AC-C2D1E198C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100213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后循环缺血护理查房PPT\n## 1.后循环缺血概述及病因\n### 1.1后循环缺血的定义与发病机制\n### 1.2后循环缺血的病因及危险因素\n### 1.3后循环缺血的分类与临床表现\n## 2.后循环缺血影像学检查与诊断\n### 2.1头颅CT检查在后循环缺血中的应用\n### 2.2头颅MRI检查在后循环缺血中的应用\n### 2.3脑血管造影检查在后循环缺血中的应用\n## 3.后循环缺血的护理评估与诊断\n### 3.1后循环缺血的护理评估方法\n### 3.2后循环缺血的护理诊断要点\n### 3.3后循环缺血的分级与护理计划\n## 4.后循环缺血的治疗与护理\n### 4.1后循环缺血的药物治疗与护理\n### 4.2后循环缺血的介入治疗与护理\n### 4.3后循环缺血的外科治疗与护理\n## 5.后循环缺血的并发症预防与护理\n### 5.1后循环缺血的并发症概述\n### 5.2后循环缺血的并发症预防措施\n### 5.3后循环缺血的并发症护理方法\n## 6.后循环缺血患者的健康教育与健康促进\n### 6.1后循环缺血患者健康教育的内容与方法\n### 6.2后循环缺血患者的康复训练与指导\n### 6.3后循环缺血患者的生活方式调整与指导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后循环缺血护理查房PPT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后循环缺血概述及病因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后循环缺血是指大脑后循环供血区域的缺血性改变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椎-基底动脉系统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大脑后部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的供血区域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发病机制可能与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血管狭窄、血栓形成、动脉粥样硬化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等因素有关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后循环缺血的主要病因是动脉粥样硬化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与高血压、糖尿病、高脂血症等危险因素有关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导致血管壁变薄、硬化，最终引起血流受阻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发病机制还包括血管炎、动脉炎等炎症性病变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导致血管壁炎症、增生，影响血流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炎症性病变可能与其他全身性疾病有关，如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系统性红斑狼疮、风湿性关节炎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后循环缺血的定义与发病机制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动脉粥样硬化：最常见的病因，与高血压、糖尿病、高脂血症等危险因素有关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血管炎、动脉炎：炎症性病变导致血管壁炎症、增生，影响血流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血管狭窄、血栓形成：血管病变导致血流受阻，引起缺血</a:t>
                </a:r>
                <a:endParaRPr/>
              </a:p>
            </p:txBody>
          </p:sp>
          <p:sp>
            <p:nvSpPr>
              <p:cNvPr id="19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9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高血压：长期高血压导致血管壁变薄、硬化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糖尿病：高血糖引起血管壁炎症、增生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高脂血症：血脂异常导致血管壁沉积，影响血流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吸烟：烟草中的有害物质损伤血管壁，加重动脉粥样硬化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家族遗传：有家族脑血管疾病史者，发病风险增加</a:t>
                </a:r>
                <a:endParaRPr/>
              </a:p>
            </p:txBody>
          </p:sp>
          <p:sp>
            <p:nvSpPr>
              <p:cNvPr id="19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9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后循环缺血的病因及危险因素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按发病时间分类：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急性后循环缺血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慢性后循环缺血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动脉粥样硬化性后循环缺血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炎症性后循环缺血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其他原因导致的后循环缺血</a:t>
                </a:r>
                <a:endParaRPr/>
              </a:p>
            </p:txBody>
          </p:sp>
          <p:sp>
            <p:nvSpPr>
              <p:cNvPr id="20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20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头痛：表现为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剧烈、突发性头痛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，部位不定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眩晕：表现为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旋转性眩晕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，伴有恶心、呕吐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言语障碍：表现为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表达和理解能力下降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，如说话含糊、理解困难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视觉障碍：表现为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视力下降、视野缺损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，如双目失明、视野缩小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吞咽障碍：表现为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吞咽困难、呛咳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，如进食时呛咳、吞咽不下</a:t>
                </a:r>
                <a:endParaRPr/>
              </a:p>
            </p:txBody>
          </p:sp>
          <p:sp>
            <p:nvSpPr>
              <p:cNvPr id="20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1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后循环缺血的分类与临床表现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后循环缺血影像学检查与诊断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头颅CT检查可显示脑组织密度变化，用于诊断后循环缺血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急性后循环缺血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，头颅CT检查可显示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低密度灶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，提示脑组织缺血性改变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慢性后循环缺血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，头颅CT检查可显示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脑萎缩、腔隙性梗死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等改变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头颅CT检查还可用于排除其他神经系统疾病，如脑出血、肿瘤等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对于急性后循环缺血，头颅CT检查可排除脑出血，明确诊断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对于慢性后循环缺血，头颅CT检查可排除肿瘤等病变，了解病情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头颅CT检查在后循环缺血中的应用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头颅MRI检查可显示脑组织信号变化，用于诊断后循环缺血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急性后循环缺血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，头颅MRI检查可显示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高信号灶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，提示脑组织缺血性改变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慢性后循环缺血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，头颅MRI检查可显示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脑萎缩、腔隙性梗死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等改变</a:t>
                </a:r>
                <a:endParaRPr/>
              </a:p>
            </p:txBody>
          </p:sp>
        </p:grpSp>
        <p:grpSp>
          <p:nvGrpSpPr>
            <p:cNvPr id="23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头颅MRI检查还可用于排除其他神经系统疾病，如脑出血、肿瘤等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对于急性后循环缺血，头颅MRI检查可排除脑出血，明确诊断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对于慢性后循环缺血，头颅MRI检查可排除肿瘤等病变，了解病情</a:t>
                </a:r>
                <a:endParaRPr/>
              </a:p>
            </p:txBody>
          </p:sp>
          <p:sp>
            <p:nvSpPr>
              <p:cNvPr id="23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头颅MRI检查在后循环缺血中的应用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脑血管造影检查可显示脑血管的形态和血流情况，用于诊断后循环缺血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动脉粥样硬化性后循环缺血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，脑血管造影检查可显示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血管狭窄、血栓形成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炎症性后循环缺血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，脑血管造影检查可显示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血管炎、动脉炎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等改变</a:t>
                </a:r>
                <a:endParaRPr/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脑血管造影检查还可用于评估病情和指导治疗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对于急性后循环缺血，脑血管造影检查可评估血管病变程度，指导溶栓、介入治疗等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对于慢性后循环缺血，脑血管造影检查可评估血管再通情况，指导药物治疗、外科治疗等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脑血管造影检查在后循环缺血中的应用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后循环缺血的护理评估与诊断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https://d.book118.com/238051002137006046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后循环缺血护理查房PPT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2024-09-27T23:10:48.216</cp:lastPrinted>
  <dcterms:created xsi:type="dcterms:W3CDTF">2024-09-27T15:10:48Z</dcterms:created>
  <dcterms:modified xsi:type="dcterms:W3CDTF">2024-09-27T15:10:50Z</dcterms:modified>
</cp:coreProperties>
</file>