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D29DF2D-22BE-4B46-ADEB-DD9E3C049D9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9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0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9BDF9-EE2B-48F8-AE2A-1FA517F90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5D83C-EE7E-4A45-83DE-9AF565D5A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9EE14-78E6-4CD4-A057-D209E48C2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E88E7-B9AE-4C52-A79B-84E9E44E6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6D87BD-7EC7-46E2-9034-AF184DAC9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AD54B8-D35F-4B33-9CF2-4699B7ACF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036F57-1D06-4026-8749-1733A6DD5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CBECE-2307-4253-A59C-809649984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8913C-9945-41A5-87F0-D9A5D7F70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17D7B-411A-41B3-9209-7FD489EBE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B5DFF-833B-4F16-A44A-5DFA71981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F249D87-C1CB-4A07-B8C9-8903A42996A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007111C-87B5-4281-9787-F2A56F1D5AD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51064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火花堆焊技术培训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火花堆焊技术培训简介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火花堆焊技术参数设置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火花堆焊操作技巧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火花堆焊质量检测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火花堆焊安全注意事项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火花堆焊未来发展趋势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火花堆焊技术培训总结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火花堆焊技术培训简介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火花堆焊概述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火花堆焊是一种常见的堆焊技术，通过电热效应和高温熔化金属进行堆积修复工件表面。利用电弧能量将焊丝熔化，与工件表面熔融结合，形成一层坚固的涂层。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火花堆焊原理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电弧能量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焊丝熔化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工件表面熔融结合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坚固涂层形成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火花堆焊设备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焊头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电源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6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37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8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41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42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43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表面修复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耐高温性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提高强度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延长使用寿命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火花堆焊应用领域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金属加工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提高硬度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提高耐磨性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7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58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9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0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1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66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67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火花堆焊技术培训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火花堆焊技术培训旨在帮助学习者掌握火花堆焊原理、设备操作及应用技巧，提升工作效率和质量。学员将通过实际操作和案例分析，深入了解火花堆焊在各领域的重要性和应用范围。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171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172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3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174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8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179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0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81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2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火花堆焊技术参数设置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0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91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4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电流设置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在火花堆焊中，通过调整电流设置可以有效影响焊接质量。根据工件材料和厚度等因素进行合理调整，可以确保焊接效果达到预期的要求。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8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99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00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01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2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03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4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05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06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7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08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9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0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11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2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13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4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5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16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7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18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9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速度控制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控制堆焊速度可以影响涂层的厚度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影响涂层厚度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合理设置速度可以保证涂层的均匀性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均匀性调整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气体保护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气体保护可以保持焊接过程中的气氛稳定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保持气氛稳定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有效防止氧化和污染的发生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防止氧化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9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40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41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44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45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46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保证涂层质量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合理监控温度可以保证涂层的质量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温度监控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8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避免过热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监控焊接温度可以有效避免焊接过程中出现过热现象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0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61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2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3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4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5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69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70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通过合理设置火花堆焊技术参数，包括电流、速度、气体保护和温度监控，可以提高焊接质量，保证涂层的均匀性和稳定性。专业的参数调整对于火花堆焊技术的成功应用至关重要。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3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74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75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6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77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0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81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82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3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84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5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火花堆焊操作技巧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93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94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6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97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8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火花堆焊前准备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在进行火花堆焊前，务必对工件表面进行彻底清洁，以确保焊接效果。此外，还需要进行预热处理，使焊接区域达到适当温度，有利于涂层的牢固粘附。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1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02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03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04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05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06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07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08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09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10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11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12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13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14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15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16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17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18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19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20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21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2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23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火花堆焊工艺流程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4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调试焊接设备，确保正常运行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设备调试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根据工件要求设置焊接参数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参数设置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按流程进行焊接操作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焊接操作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3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保持正确的焊接角度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6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确保焊接过程稳定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9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火花堆焊焊接技巧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3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控制均匀的焊接速度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5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46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47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48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49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50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54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55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火花堆焊常见问题及解决方法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出现气孔时，应调整焊接参数、清洁焊接区域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气孔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裂纹问题需要及时发现，可采取后续热处理等措施解决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裂纹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6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67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8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71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72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73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5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火花堆焊是一项需要技巧和经验的操作，只有严格按照工艺要求进行，才能达到良好的焊接效果。在实际操作中，常见的问题需要及时处理，以确保焊接质量。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6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77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78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79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80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1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2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3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84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85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86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87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8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9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9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第四章 火花堆焊质量检测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6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97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8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9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400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1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超声波检测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超声波检测是一种常用的非损检测方法，通过对火花堆焊涂层进行质量检测，可以发现潜在的缺陷和问题，确保涂层质量符合要求。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https://d.book118.com/238051064011006050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177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火花堆焊技术培训</vt:lpstr>
      <vt:lpstr>目录</vt:lpstr>
      <vt:lpstr>第1章 火花堆焊技术培训简介</vt:lpstr>
      <vt:lpstr> </vt:lpstr>
      <vt:lpstr>火花堆焊原理</vt:lpstr>
      <vt:lpstr>火花堆焊设备</vt:lpstr>
      <vt:lpstr>火花堆焊应用领域</vt:lpstr>
      <vt:lpstr>火花堆焊技术培训</vt:lpstr>
      <vt:lpstr>第2章 火花堆焊技术参数设置</vt:lpstr>
      <vt:lpstr> </vt:lpstr>
      <vt:lpstr>速度控制</vt:lpstr>
      <vt:lpstr>气体保护</vt:lpstr>
      <vt:lpstr>温度监控</vt:lpstr>
      <vt:lpstr>总结</vt:lpstr>
      <vt:lpstr>第3章 火花堆焊操作技巧</vt:lpstr>
      <vt:lpstr> </vt:lpstr>
      <vt:lpstr>火花堆焊工艺流程</vt:lpstr>
      <vt:lpstr>火花堆焊焊接技巧</vt:lpstr>
      <vt:lpstr>火花堆焊常见问题及解决方法</vt:lpstr>
      <vt:lpstr>总结</vt:lpstr>
      <vt:lpstr>第四章 火花堆焊质量检测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2024-09-29T15:11:51.832</cp:lastPrinted>
  <dcterms:created xsi:type="dcterms:W3CDTF">2024-09-29T07:11:51Z</dcterms:created>
  <dcterms:modified xsi:type="dcterms:W3CDTF">2024-09-29T07:11:54Z</dcterms:modified>
</cp:coreProperties>
</file>