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1A69E5-FA60-4888-8E86-990747A10A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ECF5B4-3A3A-4886-9171-E5D2F6AA85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5F1B49-A042-45CF-8FA5-3A8C9BBB70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98BFF9-8B04-43CF-9DC7-C2F38C31C1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00EDE3D-91D7-4F8D-880E-83F5676C67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C2E2601-C9C1-4240-B391-B40B8DAD6A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EA89B1B-6253-41FB-A630-F3E133B5D4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E64A07-45C9-4FC7-BFA9-7A08A38589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0DF958-C254-43C3-B005-81F9F240BA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71D533-DDD7-4203-9401-6BA13C3F5F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4987B5-B18E-473F-81FC-C307FF4BE5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8051072023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b站蛋糕推广方案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810496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推广背景与目标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推广策略制定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内容创意与呈现方式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推广执行计划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效果评估与优化调整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推广背景与目标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https://d.book118.com/238051072023006037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2024-09-16T20:58:48.173</cp:lastPrinted>
  <dcterms:created xsi:type="dcterms:W3CDTF">2024-09-16T12:58:48Z</dcterms:created>
  <dcterms:modified xsi:type="dcterms:W3CDTF">2024-09-16T12:58:50Z</dcterms:modified>
</cp:coreProperties>
</file>