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xlsx" ContentType="application/vnd.openxmlformats-officedocument.spreadsheetml.sheet"/>
  <Default Extension="png" ContentType="image/png"/>
  <Default Extension="wdp" ContentType="image/vnd.ms-photo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olors1.xml" ContentType="application/vnd.ms-office.chartcolorstyle+xml"/>
  <Override PartName="/ppt/charts/style1.xml" ContentType="application/vnd.ms-office.chartstyl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07" r:id="rId2"/>
    <p:sldMasterId id="2147483718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48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 /><Relationship Id="rId2" Type="http://schemas.microsoft.com/office/2011/relationships/chartColorStyle" Target="colors1.xml" /><Relationship Id="rId3" Type="http://schemas.microsoft.com/office/2011/relationships/chartStyle" Target="style1.xml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系列 1</c:v>
                </c:pt>
              </c:strCache>
            </c:strRef>
          </c:tx>
          <c:spPr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ffectLst/>
          </c:spPr>
          <c:invertIfNegative val="0"/>
          <c:dPt>
            <c:idx val="0"/>
            <c:invertIfNegative val="0"/>
            <c:spPr>
              <a:solidFill>
                <a:schemeClr val="accent1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C49F-4E83-9465-6B4D6C4A4102}"/>
              </c:ext>
            </c:extLst>
          </c:dPt>
          <c:dPt>
            <c:idx val="1"/>
            <c:invertIfNegative val="0"/>
            <c:spPr>
              <a:solidFill>
                <a:schemeClr val="accent2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C49F-4E83-9465-6B4D6C4A4102}"/>
              </c:ext>
            </c:extLst>
          </c:dPt>
          <c:dPt>
            <c:idx val="2"/>
            <c:invertIfNegative val="0"/>
            <c:spPr>
              <a:solidFill>
                <a:schemeClr val="accent1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C49F-4E83-9465-6B4D6C4A4102}"/>
              </c:ext>
            </c:extLst>
          </c:dPt>
          <c:dPt>
            <c:idx val="3"/>
            <c:invertIfNegative val="0"/>
            <c:spPr>
              <a:solidFill>
                <a:schemeClr val="accent2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7-C49F-4E83-9465-6B4D6C4A4102}"/>
              </c:ext>
            </c:extLst>
          </c:dPt>
          <c:dLbls>
            <c:dLbl>
              <c:idx val="0"/>
              <c:numFmt formatCode="" sourceLinked="1"/>
              <c:txPr>
                <a:bodyPr rot="0" spcFirstLastPara="1" vertOverflow="ellipsis" vert="horz" wrap="square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OPPOSans R" panose="00020600040101010101" pitchFamily="18" charset="-122"/>
                      <a:ea typeface="OPPOSans R" panose="00020600040101010101" pitchFamily="18" charset="-122"/>
                      <a:cs typeface="OPPOSans R" panose="00020600040101010101" pitchFamily="18" charset="-122"/>
                      <a:sym typeface="Arial" pitchFamily="34" charset="0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OPPOSans R" panose="00020600040101010101" pitchFamily="18" charset="-122"/>
                    <a:ea typeface="OPPOSans R" panose="00020600040101010101" pitchFamily="18" charset="-122"/>
                    <a:cs typeface="OPPOSans R" panose="00020600040101010101" pitchFamily="18" charset="-122"/>
                    <a:sym typeface="Arial" pitchFamily="34" charset="0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1" vertOverflow="ellipsis" vert="horz" wrap="square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OPPOSans R" panose="00020600040101010101" pitchFamily="18" charset="-122"/>
                      <a:ea typeface="OPPOSans R" panose="00020600040101010101" pitchFamily="18" charset="-122"/>
                      <a:cs typeface="OPPOSans R" panose="00020600040101010101" pitchFamily="18" charset="-122"/>
                      <a:sym typeface="Arial" pitchFamily="34" charset="0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OPPOSans R" panose="00020600040101010101" pitchFamily="18" charset="-122"/>
                    <a:ea typeface="OPPOSans R" panose="00020600040101010101" pitchFamily="18" charset="-122"/>
                    <a:cs typeface="OPPOSans R" panose="00020600040101010101" pitchFamily="18" charset="-122"/>
                    <a:sym typeface="Arial" pitchFamily="34" charset="0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1" vertOverflow="ellipsis" vert="horz" wrap="square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OPPOSans R" panose="00020600040101010101" pitchFamily="18" charset="-122"/>
                      <a:ea typeface="OPPOSans R" panose="00020600040101010101" pitchFamily="18" charset="-122"/>
                      <a:cs typeface="OPPOSans R" panose="00020600040101010101" pitchFamily="18" charset="-122"/>
                      <a:sym typeface="Arial" pitchFamily="34" charset="0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OPPOSans R" panose="00020600040101010101" pitchFamily="18" charset="-122"/>
                    <a:ea typeface="OPPOSans R" panose="00020600040101010101" pitchFamily="18" charset="-122"/>
                    <a:cs typeface="OPPOSans R" panose="00020600040101010101" pitchFamily="18" charset="-122"/>
                    <a:sym typeface="Arial" pitchFamily="34" charset="0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1" vertOverflow="ellipsis" vert="horz" wrap="square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OPPOSans R" panose="00020600040101010101" pitchFamily="18" charset="-122"/>
                      <a:ea typeface="OPPOSans R" panose="00020600040101010101" pitchFamily="18" charset="-122"/>
                      <a:cs typeface="OPPOSans R" panose="00020600040101010101" pitchFamily="18" charset="-122"/>
                      <a:sym typeface="Arial" pitchFamily="34" charset="0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OPPOSans R" panose="00020600040101010101" pitchFamily="18" charset="-122"/>
                    <a:ea typeface="OPPOSans R" panose="00020600040101010101" pitchFamily="18" charset="-122"/>
                    <a:cs typeface="OPPOSans R" panose="00020600040101010101" pitchFamily="18" charset="-122"/>
                    <a:sym typeface="Arial" pitchFamily="34" charset="0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p>
                <a:pPr>
                  <a:defRPr lang="zh-CN" sz="1200" b="0" i="0" u="none" strike="noStrike" kern="1200" baseline="0" smtId="4294967295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OPPOSans R" panose="00020600040101010101" pitchFamily="18" charset="-122"/>
                    <a:ea typeface="OPPOSans R" panose="00020600040101010101" pitchFamily="18" charset="-122"/>
                    <a:cs typeface="OPPOSans R" panose="00020600040101010101" pitchFamily="18" charset="-122"/>
                    <a:sym typeface="Arial" pitchFamily="34" charset="0"/>
                  </a:defRPr>
                </a:pPr>
                <a:endParaRPr lang="zh-CN" sz="1200" b="0" i="0" u="none" strike="noStrike" kern="1200" baseline="0" smtId="4294967295">
                  <a:solidFill>
                    <a:schemeClr val="tx1">
                      <a:lumMod val="65000"/>
                      <a:lumOff val="35000"/>
                    </a:schemeClr>
                  </a:solidFill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Arial" pitchFamily="34" charset="0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类别 1</c:v>
                </c:pt>
                <c:pt idx="1">
                  <c:v>类别 2</c:v>
                </c:pt>
                <c:pt idx="2">
                  <c:v>类别 3</c:v>
                </c:pt>
                <c:pt idx="3">
                  <c:v>类别 4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4.3</c:v>
                </c:pt>
                <c:pt idx="1">
                  <c:v>2.5</c:v>
                </c:pt>
                <c:pt idx="2">
                  <c:v>3.5</c:v>
                </c:pt>
                <c:pt idx="3">
                  <c:v>4.5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C49F-4E83-9465-6B4D6C4A410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50"/>
        <c:overlap val="-27"/>
        <c:axId val="1429195152"/>
        <c:axId val="1429195712"/>
      </c:barChart>
      <c:catAx>
        <c:axId val="1429195152"/>
        <c:scaling>
          <c:orientation/>
        </c:scaling>
        <c:delete val="0"/>
        <c:axPos val="b"/>
        <c:numFmt formatCode="General" sourceLinked="1"/>
        <c:majorTickMark val="none"/>
        <c:minorTickMark val="none"/>
        <c:spPr>
          <a:noFill/>
          <a:ln w="9525" cap="flat" cmpd="sng" algn="ctr">
            <a:noFill/>
            <a:round/>
          </a:ln>
          <a:effectLst/>
        </c:spPr>
        <c:txPr>
          <a:bodyPr rot="-60000000" spcFirstLastPara="1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Arial" pitchFamily="34" charset="0"/>
              </a:defRPr>
            </a:pPr>
            <a:endParaRPr lang="zh-CN" sz="12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Arial" pitchFamily="34" charset="0"/>
            </a:endParaRPr>
          </a:p>
        </c:txPr>
        <c:crossAx val="1429195712"/>
        <c:crosses val="autoZero"/>
        <c:auto val="0"/>
        <c:lblAlgn val="ctr"/>
        <c:lblOffset/>
        <c:noMultiLvlLbl val="0"/>
      </c:catAx>
      <c:valAx>
        <c:axId val="1429195712"/>
        <c:scaling>
          <c:orientation/>
        </c:scaling>
        <c:delete val="1"/>
        <c:axPos val="l"/>
        <c:numFmt formatCode="General" sourceLinked="1"/>
        <c:majorTickMark val="none"/>
        <c:minorTickMark val="none"/>
        <c:crossAx val="1429195152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p>
      <a:pPr>
        <a:defRPr lang="zh-CN" sz="1200" smtId="4294967295">
          <a:solidFill>
            <a:schemeClr val="tx1">
              <a:lumMod val="65000"/>
              <a:lumOff val="35000"/>
            </a:schemeClr>
          </a:solidFill>
          <a:latin typeface="OPPOSans R" panose="00020600040101010101" pitchFamily="18" charset="-122"/>
          <a:ea typeface="OPPOSans R" panose="00020600040101010101" pitchFamily="18" charset="-122"/>
          <a:cs typeface="OPPOSans R" panose="00020600040101010101" pitchFamily="18" charset="-122"/>
          <a:sym typeface="Arial" pitchFamily="34" charset="0"/>
        </a:defRPr>
      </a:pPr>
      <a:endParaRPr lang="zh-CN" sz="1200" smtId="4294967295">
        <a:solidFill>
          <a:schemeClr val="tx1">
            <a:lumMod val="65000"/>
            <a:lumOff val="35000"/>
          </a:schemeClr>
        </a:solidFill>
        <a:latin typeface="OPPOSans R" panose="00020600040101010101" pitchFamily="18" charset="-122"/>
        <a:ea typeface="OPPOSans R" panose="00020600040101010101" pitchFamily="18" charset="-122"/>
        <a:cs typeface="OPPOSans R" panose="00020600040101010101" pitchFamily="18" charset="-122"/>
        <a:sym typeface="Arial" pitchFamily="34" charset="0"/>
      </a:endParaRPr>
    </a:p>
  </c:txPr>
  <c:externalData r:id="rId1">
    <c:autoUpdate val="0"/>
  </c:externalData>
</c:chartSpace>
</file>

<file path=ppt/charts/colors1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a="http://schemas.openxmlformats.org/drawingml/2006/main" xmlns:r="http://schemas.openxmlformats.org/officeDocument/2006/relationships" xmlns:cs="http://schemas.microsoft.com/office/drawing/2012/chartStyle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5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5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5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5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5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5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5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5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8A488-58F6-4B0A-B8AD-CD6D88578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C1A08-4F52-4FF1-B77F-FEA89B94B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91509-B2DF-4EF9-A6CE-1ABD31AE0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2AEE01-1C59-49C4-AD08-F34906053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F3FAE2-EBCB-4532-87DD-16E7F9285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40CE3E-BBAB-4C69-A256-9BFD6FE67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0E6B85-5249-4C4D-AB25-F4E4AC46A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7017D-DBFE-4402-BDEA-2E8F6C014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EB48F2-527E-4C16-BB1A-D8DCBA958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1FAD5-E1D4-4135-9CF1-05F88AAF2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718EF3-EB71-41B4-A96A-A08141AEF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C6AFA38-627E-4F7B-BEA5-CF626F2552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569137F2-6A37-4ADB-BF7C-8C4101C651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20A83C16-FB74-4338-8858-39E1EAB00C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27E53-8393-4364-8F27-75C13D97A0E8}" type="datetimeFigureOut">
              <a:rPr lang="zh-CN" altLang="en-US" smtClean="0"/>
              <a:t>2022/1/19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9E7AAF03-BE0A-4DEA-A05E-06FF7665A3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31DA7360-FBBC-4ED8-AE18-E0EFDA9BF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2807F-E77D-47AF-BE97-7F279468F5B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9940155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B003844-FC03-47DE-B229-1F3765BD42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7FA02712-6BFF-4093-8A80-E9501331F4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DD909443-1096-43EE-A4A2-EDB352AC87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27E53-8393-4364-8F27-75C13D97A0E8}" type="datetimeFigureOut">
              <a:rPr lang="zh-CN" altLang="en-US" smtClean="0"/>
              <a:t>2022/1/19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4B3040E1-8914-4B73-913D-54BC000D4C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0B847222-8B7D-4607-9C90-FC087C5B80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2807F-E77D-47AF-BE97-7F279468F5B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3117916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BD2872D-5617-4456-9660-051020383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E527F9B6-D488-40F8-B129-AFE4F4EC1D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0D2B530E-E53D-4D77-BD0E-21F40AC87B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27E53-8393-4364-8F27-75C13D97A0E8}" type="datetimeFigureOut">
              <a:rPr lang="zh-CN" altLang="en-US" smtClean="0"/>
              <a:t>2022/1/19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0148A13D-08F8-4ED3-86C2-C9890E9B55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13C21B38-87B6-4C0A-87EE-0B66BBD9BF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2807F-E77D-47AF-BE97-7F279468F5B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58553185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50E5D05-3637-4A33-82F1-4622ECE22F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5B06EAC3-3F4B-4256-98C1-BA9211FC9B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E342EB53-9566-4336-985C-6D6918301E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04831B25-6B82-464F-BBAC-7B461AAF14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27E53-8393-4364-8F27-75C13D97A0E8}" type="datetimeFigureOut">
              <a:rPr lang="zh-CN" altLang="en-US" smtClean="0"/>
              <a:t>2022/1/19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8CEF524F-DA37-41AA-B3B1-D7D90E38DD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087488DD-0E70-4197-AA74-B18179B35F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2807F-E77D-47AF-BE97-7F279468F5B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83676395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3AFAE2C-937B-401E-8C4E-1B840B460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B072746B-7744-4748-BFC2-78AE71813C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D43E1AE7-4A76-4C93-9C6C-FBDD0AF70F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17315032-A34A-4483-9DD8-3EA36457F86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0591E8B5-0AEE-4F03-ACAF-30CC58A4C46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4853C842-B293-4BDC-9B3C-9A40F1742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27E53-8393-4364-8F27-75C13D97A0E8}" type="datetimeFigureOut">
              <a:rPr lang="zh-CN" altLang="en-US" smtClean="0"/>
              <a:t>2022/1/19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AA158690-01BB-4521-AA37-9A500D6528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B67E8A8E-C4D8-43A9-BF18-B0A344C60A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2807F-E77D-47AF-BE97-7F279468F5B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59001936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D528ED3-6AAC-45CD-BC01-DCABC39D5C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11280777-2281-4D53-A34B-2010532D6E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27E53-8393-4364-8F27-75C13D97A0E8}" type="datetimeFigureOut">
              <a:rPr lang="zh-CN" altLang="en-US" smtClean="0"/>
              <a:t>2022/1/19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6F5A28D7-2590-4880-8E81-C65D2F7EF0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C5586DE0-7F6B-447E-B471-A0C5D0BCF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2807F-E77D-47AF-BE97-7F279468F5B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97569438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B6BA8348-CD47-49E9-B2AB-CC9626E87A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27E53-8393-4364-8F27-75C13D97A0E8}" type="datetimeFigureOut">
              <a:rPr lang="zh-CN" altLang="en-US" smtClean="0"/>
              <a:t>2022/1/19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F96BDBE1-AD78-49C9-81C3-88431C8BAC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6ADB748E-92D3-4F9B-A150-AA1EB76661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2807F-E77D-47AF-BE97-7F279468F5B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08639407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CC71E2C-B013-4C1B-A136-29EEB5528B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00E7D1C9-773A-4AFE-BBE7-584EDFA0CB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9D5B80D2-5E0E-46BF-9A71-2D23489C5F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DDEEB044-EF57-48D1-B1F3-BFC4DFEDA7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27E53-8393-4364-8F27-75C13D97A0E8}" type="datetimeFigureOut">
              <a:rPr lang="zh-CN" altLang="en-US" smtClean="0"/>
              <a:t>2022/1/19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66A53B1E-3A41-4C9C-B7C2-B2CDFCE93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A299D22B-0518-4154-AA49-DDC7773749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2807F-E77D-47AF-BE97-7F279468F5B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98214485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04DA30C-388B-477D-AD78-0A55B77956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50493FBE-F48E-4E0B-BA63-006EA5E7BDB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2652955F-B1C6-41FB-B489-474C5D51E1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4304B7AE-8F62-4BC3-93E5-EE903F4B50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27E53-8393-4364-8F27-75C13D97A0E8}" type="datetimeFigureOut">
              <a:rPr lang="zh-CN" altLang="en-US" smtClean="0"/>
              <a:t>2022/1/19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AB865E28-AF62-40AD-A6DD-BB7172017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B9227F69-28EA-4258-B6E8-49224B6A1C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2807F-E77D-47AF-BE97-7F279468F5B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78965054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1E4A543-9B39-429D-82D0-F009B2468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693FC344-FACD-44C2-B4F5-931AB6C481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2EECC51-547E-4E0E-A7B8-46DADCCC1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27E53-8393-4364-8F27-75C13D97A0E8}" type="datetimeFigureOut">
              <a:rPr lang="zh-CN" altLang="en-US" smtClean="0"/>
              <a:t>2022/1/19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DAA6FA4E-9C79-4D6D-95CC-4F6F384CAC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2BCB6C09-C337-4F39-8858-A2DDAC8EE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2807F-E77D-47AF-BE97-7F279468F5B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63247557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9F12131D-EE71-41FE-8C14-A0A12CBCE2F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D0D62D55-D380-4C75-A2DB-B4BB75ADC5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0221ED18-BD91-4631-B03C-2A8335065B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27E53-8393-4364-8F27-75C13D97A0E8}" type="datetimeFigureOut">
              <a:rPr lang="zh-CN" altLang="en-US" smtClean="0"/>
              <a:t>2022/1/19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D595DB2B-7326-4E3D-A296-24F356E58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7ADF1D20-2B75-44C9-BC19-6B80B209E8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2807F-E77D-47AF-BE97-7F279468F5B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75964384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505D244-BCDE-41CC-A65C-D24A9E5F1A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B0A96AD3-9217-4C73-8E14-774B7EEF0F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EB705334-0718-4678-90F8-072254A4DE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674D8-D595-481B-98B3-1F39AF99B99A}" type="datetimeFigureOut">
              <a:rPr lang="zh-CN" altLang="en-US" smtClean="0"/>
              <a:t>2022/1/19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C6117834-2F47-4907-B04F-4378414641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6CE0E9D3-BB6D-4AE9-A795-7E424EDA21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35DD3EC-14B0-476A-A7B6-2379185BAD1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73442655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57D99D4-81E2-4592-A3EB-B270B656A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F06C68D6-6266-4426-AA7A-DD7D500CB1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D33E81F0-8659-4F42-BB30-4A66211D51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674D8-D595-481B-98B3-1F39AF99B99A}" type="datetimeFigureOut">
              <a:rPr lang="zh-CN" altLang="en-US" smtClean="0"/>
              <a:t>2022/1/19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0AE04C79-175D-4D38-BA45-1D05AAA469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749A8E35-3036-49CF-B23C-4221396FC7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35DD3EC-14B0-476A-A7B6-2379185BAD1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45677933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C483D61-63A8-4124-8A72-22440747F4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0939DB9F-DF63-42F0-8A2E-3FB049997A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A87F52A1-764A-4424-A5F4-000F5B0EE0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424E75AD-43B8-42E1-9D51-9A30D62C26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674D8-D595-481B-98B3-1F39AF99B99A}" type="datetimeFigureOut">
              <a:rPr lang="zh-CN" altLang="en-US" smtClean="0"/>
              <a:t>2022/1/19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9FB804CF-3148-4F27-BB31-6B6AF4EB9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ED91A2DE-6774-4105-8DA3-1378F80351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35DD3EC-14B0-476A-A7B6-2379185BAD1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43706621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1BA9360-C6B8-4B28-82FD-E9C7B9985C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6357AF6A-0E5F-4488-8641-4D70A85F6B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12AA46E8-2891-464C-B80A-C07A0CBC30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267B71AD-2AE5-415D-9CCC-055CE03045E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E17A6F69-979B-47E1-BC65-FFCDBE985F5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BD18FD03-D2C6-4D45-914D-5FA35C6D9D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674D8-D595-481B-98B3-1F39AF99B99A}" type="datetimeFigureOut">
              <a:rPr lang="zh-CN" altLang="en-US" smtClean="0"/>
              <a:t>2022/1/19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EDE71421-52E9-4800-8607-135390D86F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B1298AE3-5B74-418F-AAB3-8EED14AA6A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35DD3EC-14B0-476A-A7B6-2379185BAD1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07604720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806C037-8327-4219-8BB9-89E26B467D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BE8C6762-5BEE-4647-9C0A-50B0BEBD52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674D8-D595-481B-98B3-1F39AF99B99A}" type="datetimeFigureOut">
              <a:rPr lang="zh-CN" altLang="en-US" smtClean="0"/>
              <a:t>2022/1/19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5665789A-8426-4161-9CAD-61EFDAF749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025DCB82-FDB8-40AF-BE3D-A71114BBE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35DD3EC-14B0-476A-A7B6-2379185BAD1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30622856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EF7B5CE4-FDA6-4734-9395-E4E9ADB0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674D8-D595-481B-98B3-1F39AF99B99A}" type="datetimeFigureOut">
              <a:rPr lang="zh-CN" altLang="en-US" smtClean="0"/>
              <a:t>2022/1/19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B191BD10-1EDA-4DB4-8D6F-BFEBEEBDA0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28EDB813-CC17-43B2-81FF-76DA91F2A7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35DD3EC-14B0-476A-A7B6-2379185BAD1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92386196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5A7DA81-9F35-4343-A405-5DB4FBD13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067C6FC1-D949-404E-9E4E-EA9C53161B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82E3D51B-8EC7-4F32-9C79-38AF4DC671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8EE26E90-6430-4610-A100-C712B04A58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674D8-D595-481B-98B3-1F39AF99B99A}" type="datetimeFigureOut">
              <a:rPr lang="zh-CN" altLang="en-US" smtClean="0"/>
              <a:t>2022/1/19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E9D9C2A2-9F1F-47F0-94AF-E4E17DB9C8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9A894D03-2A3B-4FCA-A989-4FBD996BA4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35DD3EC-14B0-476A-A7B6-2379185BAD1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80593405"/>
      </p:ext>
    </p:extLst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73DBC59-B128-4618-85EC-A0F9FB6900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4D0730C0-772C-4F4D-81FE-175E3C44D43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8919F30A-4738-4738-854C-69B912501F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AAECC440-FF31-4ACA-BF11-BBB3A6AF99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674D8-D595-481B-98B3-1F39AF99B99A}" type="datetimeFigureOut">
              <a:rPr lang="zh-CN" altLang="en-US" smtClean="0"/>
              <a:t>2022/1/19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F091992B-C496-4B30-93FE-1BF7FDD7DA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822FD2A6-7923-4DE5-89DE-B8707E1837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35DD3EC-14B0-476A-A7B6-2379185BAD1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63017938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0A8A145-C3E6-4AFE-9F54-6C86EEEE21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987ECE10-8C1E-4097-AC1F-A6FA6DB20F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62836C3-6D53-4706-8563-41C2D79BD7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674D8-D595-481B-98B3-1F39AF99B99A}" type="datetimeFigureOut">
              <a:rPr lang="zh-CN" altLang="en-US" smtClean="0"/>
              <a:t>2022/1/19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BA7960D-E182-4A0F-A9D0-E16CB937E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12DB853C-78C5-4D4A-87AD-5FB4158578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35DD3EC-14B0-476A-A7B6-2379185BAD1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20849378"/>
      </p:ext>
    </p:extLst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F8CD7066-C8BA-4CA4-BE09-4CA04616BDF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0440BE54-8D3B-433D-8B63-DDAE4873AA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EB6223A-CA97-4789-AB6E-DF3254E37B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674D8-D595-481B-98B3-1F39AF99B99A}" type="datetimeFigureOut">
              <a:rPr lang="zh-CN" altLang="en-US" smtClean="0"/>
              <a:t>2022/1/19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D6497BF1-1B3B-4357-A3ED-3E0A90D435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84B521D3-C256-45A3-A6E0-10F7383CD3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35DD3EC-14B0-476A-A7B6-2379185BAD1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055228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9F3D0BCA-C16D-4306-A795-6A715CD91C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30F5D44D-22CC-49AD-8D5B-39E6D2A8ED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CF2BBA4C-DBCC-4996-970B-53F7D8603C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7C27E53-8393-4364-8F27-75C13D97A0E8}" type="datetimeFigureOut">
              <a:rPr lang="zh-CN" altLang="en-US" smtClean="0"/>
              <a:t>2022/1/19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FD2EF46F-AE67-4CCB-8C3C-F13C32770E4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EBDE7BE9-0396-45A4-B420-454185119B9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3D2807F-E77D-47AF-BE97-7F279468F5B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02653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OPPOSans R" panose="00020600040101010101" pitchFamily="18" charset="-122"/>
          <a:ea typeface="OPPOSans R" panose="00020600040101010101" pitchFamily="18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OPPOSans R" panose="00020600040101010101" pitchFamily="18" charset="-122"/>
          <a:ea typeface="OPPOSans R" panose="00020600040101010101" pitchFamily="18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OPPOSans R" panose="00020600040101010101" pitchFamily="18" charset="-122"/>
          <a:ea typeface="OPPOSans R" panose="00020600040101010101" pitchFamily="18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OPPOSans R" panose="00020600040101010101" pitchFamily="18" charset="-122"/>
          <a:ea typeface="OPPOSans R" panose="00020600040101010101" pitchFamily="18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OPPOSans R" panose="00020600040101010101" pitchFamily="18" charset="-122"/>
          <a:ea typeface="OPPOSans R" panose="00020600040101010101" pitchFamily="18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OPPOSans R" panose="00020600040101010101" pitchFamily="18" charset="-122"/>
          <a:ea typeface="OPPOSans R" panose="00020600040101010101" pitchFamily="18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D7A38F4A-CD86-4D85-B769-84A134129A2F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CA85E8B6-5E71-41D4-A78F-9E362AAB8AD0}"/>
              </a:ext>
            </a:extLst>
          </p:cNvPr>
          <p:cNvSpPr>
            <a:spLocks noGrp="1"/>
          </p:cNvSpPr>
          <p:nvPr userDrawn="1"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15C73B5A-3C2A-41D0-9710-50C836924FEE}"/>
              </a:ext>
            </a:extLst>
          </p:cNvPr>
          <p:cNvSpPr>
            <a:spLocks noGrp="1"/>
          </p:cNvSpPr>
          <p:nvPr userDrawn="1"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5A674D8-D595-481B-98B3-1F39AF99B99A}" type="datetimeFigureOut">
              <a:rPr lang="zh-CN" altLang="en-US" smtClean="0"/>
              <a:t>2022/1/19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17C0C24F-3BC4-45D8-A22C-ADE4ACFE5EC6}"/>
              </a:ext>
            </a:extLst>
          </p:cNvPr>
          <p:cNvSpPr>
            <a:spLocks noGrp="1"/>
          </p:cNvSpPr>
          <p:nvPr userDrawn="1"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289AF3A3-4D41-4E21-A8D1-DB359598ED4E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35DD3EC-14B0-476A-A7B6-2379185BAD17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任意多边形: 形状 10">
            <a:extLst>
              <a:ext uri="{FF2B5EF4-FFF2-40B4-BE49-F238E27FC236}">
                <a16:creationId xmlns:a16="http://schemas.microsoft.com/office/drawing/2014/main" id="{2DD195C1-6FAC-4A7C-903B-EC75D31B8346}"/>
              </a:ext>
            </a:extLst>
          </p:cNvPr>
          <p:cNvSpPr/>
          <p:nvPr userDrawn="1"/>
        </p:nvSpPr>
        <p:spPr>
          <a:xfrm>
            <a:off x="0" y="0"/>
            <a:ext cx="9184640" cy="622121"/>
          </a:xfrm>
          <a:custGeom>
            <a:gdLst>
              <a:gd name="connsiteX0" fmla="*/ 0 w 4484801"/>
              <a:gd name="connsiteY0" fmla="*/ 0 h 522675"/>
              <a:gd name="connsiteX1" fmla="*/ 4484801 w 4484801"/>
              <a:gd name="connsiteY1" fmla="*/ 0 h 522675"/>
              <a:gd name="connsiteX2" fmla="*/ 4369250 w 4484801"/>
              <a:gd name="connsiteY2" fmla="*/ 522675 h 522675"/>
              <a:gd name="connsiteX3" fmla="*/ 0 w 4484801"/>
              <a:gd name="connsiteY3" fmla="*/ 522675 h 5226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84801" h="522675">
                <a:moveTo>
                  <a:pt x="0" y="0"/>
                </a:moveTo>
                <a:lnTo>
                  <a:pt x="4484801" y="0"/>
                </a:lnTo>
                <a:lnTo>
                  <a:pt x="4369250" y="522675"/>
                </a:lnTo>
                <a:lnTo>
                  <a:pt x="0" y="522675"/>
                </a:ln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42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0" scaled="1"/>
          </a:gradFill>
          <a:ln>
            <a:noFill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R" panose="00020600040101010101" pitchFamily="18" charset="-122"/>
              <a:ea typeface="OPPOSans R" panose="00020600040101010101" pitchFamily="18" charset="-122"/>
              <a:cs typeface="+mn-ea"/>
              <a:sym typeface="汉仪粗仿宋简" panose="0201060000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076557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OPPOSans R" panose="00020600040101010101" pitchFamily="18" charset="-122"/>
          <a:ea typeface="OPPOSans R" panose="00020600040101010101" pitchFamily="18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OPPOSans R" panose="00020600040101010101" pitchFamily="18" charset="-122"/>
          <a:ea typeface="OPPOSans R" panose="00020600040101010101" pitchFamily="18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OPPOSans R" panose="00020600040101010101" pitchFamily="18" charset="-122"/>
          <a:ea typeface="OPPOSans R" panose="00020600040101010101" pitchFamily="18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OPPOSans R" panose="00020600040101010101" pitchFamily="18" charset="-122"/>
          <a:ea typeface="OPPOSans R" panose="00020600040101010101" pitchFamily="18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OPPOSans R" panose="00020600040101010101" pitchFamily="18" charset="-122"/>
          <a:ea typeface="OPPOSans R" panose="00020600040101010101" pitchFamily="18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OPPOSans R" panose="00020600040101010101" pitchFamily="18" charset="-122"/>
          <a:ea typeface="OPPOSans R" panose="00020600040101010101" pitchFamily="18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1.xml" /><Relationship Id="rId3" Type="http://schemas.openxmlformats.org/officeDocument/2006/relationships/image" Target="../media/image1.png" /><Relationship Id="rId4" Type="http://schemas.microsoft.com/office/2007/relationships/hdphoto" Target="../media/image2.wdp" /><Relationship Id="rId5" Type="http://schemas.openxmlformats.org/officeDocument/2006/relationships/image" Target="../media/image3.png" /><Relationship Id="rId6" Type="http://schemas.openxmlformats.org/officeDocument/2006/relationships/image" Target="../media/image4.svg" /><Relationship Id="rId7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2.xml" /><Relationship Id="rId3" Type="http://schemas.openxmlformats.org/officeDocument/2006/relationships/image" Target="../media/image5.png" /><Relationship Id="rId4" Type="http://schemas.microsoft.com/office/2007/relationships/hdphoto" Target="../media/image6.wdp" /><Relationship Id="rId5" Type="http://schemas.openxmlformats.org/officeDocument/2006/relationships/tags" Target="../tags/tag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3.xml" /><Relationship Id="rId3" Type="http://schemas.openxmlformats.org/officeDocument/2006/relationships/image" Target="../media/image5.png" /><Relationship Id="rId4" Type="http://schemas.microsoft.com/office/2007/relationships/hdphoto" Target="../media/image6.wdp" /><Relationship Id="rId5" Type="http://schemas.openxmlformats.org/officeDocument/2006/relationships/image" Target="../media/image7.png" /><Relationship Id="rId6" Type="http://schemas.openxmlformats.org/officeDocument/2006/relationships/image" Target="../media/image8.svg" /><Relationship Id="rId7" Type="http://schemas.openxmlformats.org/officeDocument/2006/relationships/tags" Target="../tags/tag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themeOverride" Target="../theme/themeOverride4.xml" /><Relationship Id="rId3" Type="http://schemas.openxmlformats.org/officeDocument/2006/relationships/tags" Target="../tags/tag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tags" Target="../tags/tag12.xml" /><Relationship Id="rId11" Type="http://schemas.openxmlformats.org/officeDocument/2006/relationships/tags" Target="../tags/tag13.xml" /><Relationship Id="rId12" Type="http://schemas.openxmlformats.org/officeDocument/2006/relationships/tags" Target="../tags/tag14.xml" /><Relationship Id="rId13" Type="http://schemas.openxmlformats.org/officeDocument/2006/relationships/tags" Target="../tags/tag15.xml" /><Relationship Id="rId14" Type="http://schemas.openxmlformats.org/officeDocument/2006/relationships/tags" Target="../tags/tag16.xml" /><Relationship Id="rId15" Type="http://schemas.openxmlformats.org/officeDocument/2006/relationships/tags" Target="../tags/tag17.xml" /><Relationship Id="rId16" Type="http://schemas.openxmlformats.org/officeDocument/2006/relationships/tags" Target="../tags/tag18.xml" /><Relationship Id="rId17" Type="http://schemas.openxmlformats.org/officeDocument/2006/relationships/tags" Target="../tags/tag19.xml" /><Relationship Id="rId18" Type="http://schemas.openxmlformats.org/officeDocument/2006/relationships/tags" Target="../tags/tag20.xml" /><Relationship Id="rId19" Type="http://schemas.openxmlformats.org/officeDocument/2006/relationships/tags" Target="../tags/tag21.xml" /><Relationship Id="rId2" Type="http://schemas.openxmlformats.org/officeDocument/2006/relationships/themeOverride" Target="../theme/themeOverride5.xml" /><Relationship Id="rId20" Type="http://schemas.openxmlformats.org/officeDocument/2006/relationships/tags" Target="../tags/tag22.xml" /><Relationship Id="rId21" Type="http://schemas.openxmlformats.org/officeDocument/2006/relationships/tags" Target="../tags/tag23.xml" /><Relationship Id="rId22" Type="http://schemas.openxmlformats.org/officeDocument/2006/relationships/tags" Target="../tags/tag24.xml" /><Relationship Id="rId3" Type="http://schemas.openxmlformats.org/officeDocument/2006/relationships/tags" Target="../tags/tag5.xml" /><Relationship Id="rId4" Type="http://schemas.openxmlformats.org/officeDocument/2006/relationships/tags" Target="../tags/tag6.xml" /><Relationship Id="rId5" Type="http://schemas.openxmlformats.org/officeDocument/2006/relationships/tags" Target="../tags/tag7.xml" /><Relationship Id="rId6" Type="http://schemas.openxmlformats.org/officeDocument/2006/relationships/tags" Target="../tags/tag8.xml" /><Relationship Id="rId7" Type="http://schemas.openxmlformats.org/officeDocument/2006/relationships/tags" Target="../tags/tag9.xml" /><Relationship Id="rId8" Type="http://schemas.openxmlformats.org/officeDocument/2006/relationships/tags" Target="../tags/tag10.xml" /><Relationship Id="rId9" Type="http://schemas.openxmlformats.org/officeDocument/2006/relationships/tags" Target="../tags/tag1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themeOverride" Target="../theme/themeOverride6.xml" /><Relationship Id="rId3" Type="http://schemas.openxmlformats.org/officeDocument/2006/relationships/tags" Target="../tags/tag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themeOverride" Target="../theme/themeOverride7.xml" /><Relationship Id="rId3" Type="http://schemas.openxmlformats.org/officeDocument/2006/relationships/tags" Target="../tags/tag2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8.xml" /><Relationship Id="rId3" Type="http://schemas.openxmlformats.org/officeDocument/2006/relationships/image" Target="../media/image5.png" /><Relationship Id="rId4" Type="http://schemas.microsoft.com/office/2007/relationships/hdphoto" Target="../media/image6.wdp" /><Relationship Id="rId5" Type="http://schemas.openxmlformats.org/officeDocument/2006/relationships/image" Target="../media/image7.png" /><Relationship Id="rId6" Type="http://schemas.openxmlformats.org/officeDocument/2006/relationships/image" Target="../media/image8.svg" /><Relationship Id="rId7" Type="http://schemas.openxmlformats.org/officeDocument/2006/relationships/tags" Target="../tags/tag2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themeOverride" Target="../theme/themeOverride9.xml" /><Relationship Id="rId3" Type="http://schemas.openxmlformats.org/officeDocument/2006/relationships/tags" Target="../tags/tag2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themeOverride" Target="../theme/themeOverride10.xml" /><Relationship Id="rId3" Type="http://schemas.openxmlformats.org/officeDocument/2006/relationships/tags" Target="../tags/tag2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themeOverride" Target="../theme/themeOverride11.xml" /><Relationship Id="rId3" Type="http://schemas.openxmlformats.org/officeDocument/2006/relationships/chart" Target="../charts/chart1.xml" /><Relationship Id="rId4" Type="http://schemas.openxmlformats.org/officeDocument/2006/relationships/tags" Target="../tags/tag3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12.xml" /><Relationship Id="rId3" Type="http://schemas.openxmlformats.org/officeDocument/2006/relationships/image" Target="../media/image5.png" /><Relationship Id="rId4" Type="http://schemas.microsoft.com/office/2007/relationships/hdphoto" Target="../media/image6.wdp" /><Relationship Id="rId5" Type="http://schemas.openxmlformats.org/officeDocument/2006/relationships/image" Target="../media/image7.png" /><Relationship Id="rId6" Type="http://schemas.openxmlformats.org/officeDocument/2006/relationships/image" Target="../media/image8.svg" /><Relationship Id="rId7" Type="http://schemas.openxmlformats.org/officeDocument/2006/relationships/tags" Target="../tags/tag3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2" Type="http://schemas.openxmlformats.org/officeDocument/2006/relationships/themeOverride" Target="../theme/themeOverride13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themeOverride" Target="../theme/themeOverride14.xml" /><Relationship Id="rId3" Type="http://schemas.openxmlformats.org/officeDocument/2006/relationships/tags" Target="../tags/tag4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themeOverride" Target="../theme/themeOverride15.xml" /><Relationship Id="rId3" Type="http://schemas.openxmlformats.org/officeDocument/2006/relationships/image" Target="../media/image9.jpeg" /><Relationship Id="rId4" Type="http://schemas.openxmlformats.org/officeDocument/2006/relationships/tags" Target="../tags/tag4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16.xml" /><Relationship Id="rId3" Type="http://schemas.openxmlformats.org/officeDocument/2006/relationships/image" Target="../media/image5.png" /><Relationship Id="rId4" Type="http://schemas.microsoft.com/office/2007/relationships/hdphoto" Target="../media/image6.wdp" /><Relationship Id="rId5" Type="http://schemas.openxmlformats.org/officeDocument/2006/relationships/image" Target="../media/image7.png" /><Relationship Id="rId6" Type="http://schemas.openxmlformats.org/officeDocument/2006/relationships/image" Target="../media/image8.svg" /><Relationship Id="rId7" Type="http://schemas.openxmlformats.org/officeDocument/2006/relationships/tags" Target="../tags/tag4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themeOverride" Target="../theme/themeOverride17.xml" /><Relationship Id="rId3" Type="http://schemas.openxmlformats.org/officeDocument/2006/relationships/tags" Target="../tags/tag4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themeOverride" Target="../theme/themeOverride18.xml" /><Relationship Id="rId3" Type="http://schemas.openxmlformats.org/officeDocument/2006/relationships/tags" Target="../tags/tag4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themeOverride" Target="../theme/themeOverride19.xml" /><Relationship Id="rId3" Type="http://schemas.openxmlformats.org/officeDocument/2006/relationships/tags" Target="../tags/tag47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5207411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1">
            <a:extLst>
              <a:ext uri="{FF2B5EF4-FFF2-40B4-BE49-F238E27FC236}">
                <a16:creationId xmlns:a16="http://schemas.microsoft.com/office/drawing/2014/main" id="{7F061C48-56A0-4B0D-8355-24EBE6F1851E}"/>
              </a:ext>
            </a:extLst>
          </p:cNvPr>
          <p:cNvSpPr/>
          <p:nvPr/>
        </p:nvSpPr>
        <p:spPr>
          <a:xfrm flipH="1">
            <a:off x="7707199" y="310574"/>
            <a:ext cx="4484801" cy="522675"/>
          </a:xfrm>
          <a:custGeom>
            <a:gdLst>
              <a:gd name="connsiteX0" fmla="*/ 0 w 4484801"/>
              <a:gd name="connsiteY0" fmla="*/ 0 h 522675"/>
              <a:gd name="connsiteX1" fmla="*/ 4484801 w 4484801"/>
              <a:gd name="connsiteY1" fmla="*/ 0 h 522675"/>
              <a:gd name="connsiteX2" fmla="*/ 4369250 w 4484801"/>
              <a:gd name="connsiteY2" fmla="*/ 522675 h 522675"/>
              <a:gd name="connsiteX3" fmla="*/ 0 w 4484801"/>
              <a:gd name="connsiteY3" fmla="*/ 522675 h 5226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84801" h="522675">
                <a:moveTo>
                  <a:pt x="0" y="0"/>
                </a:moveTo>
                <a:lnTo>
                  <a:pt x="4484801" y="0"/>
                </a:lnTo>
                <a:lnTo>
                  <a:pt x="4369250" y="522675"/>
                </a:lnTo>
                <a:lnTo>
                  <a:pt x="0" y="522675"/>
                </a:ln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42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0" scaled="1"/>
          </a:gradFill>
          <a:ln>
            <a:noFill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R" panose="00020600040101010101" pitchFamily="18" charset="-122"/>
              <a:ea typeface="OPPOSans R" panose="00020600040101010101" pitchFamily="18" charset="-122"/>
              <a:cs typeface="+mn-ea"/>
              <a:sym typeface="汉仪粗仿宋简" panose="02010600000101010101" pitchFamily="2" charset="-122"/>
            </a:endParaRPr>
          </a:p>
        </p:txBody>
      </p:sp>
      <p:sp>
        <p:nvSpPr>
          <p:cNvPr id="24" name="平行四边形 15">
            <a:extLst>
              <a:ext uri="{FF2B5EF4-FFF2-40B4-BE49-F238E27FC236}">
                <a16:creationId xmlns:a16="http://schemas.microsoft.com/office/drawing/2014/main" id="{9EF0F3EF-0F90-47B5-A176-7A327E1D4A0E}"/>
              </a:ext>
            </a:extLst>
          </p:cNvPr>
          <p:cNvSpPr/>
          <p:nvPr/>
        </p:nvSpPr>
        <p:spPr>
          <a:xfrm flipH="1">
            <a:off x="358445" y="0"/>
            <a:ext cx="5223754" cy="6858000"/>
          </a:xfrm>
          <a:prstGeom prst="parallelogram">
            <a:avLst>
              <a:gd name="adj" fmla="val 37623"/>
            </a:avLst>
          </a:prstGeom>
          <a:solidFill>
            <a:schemeClr val="accent1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OPPOSans R" panose="00020600040101010101" pitchFamily="18" charset="-122"/>
              <a:ea typeface="OPPOSans R" panose="00020600040101010101" pitchFamily="18" charset="-122"/>
              <a:cs typeface="+mn-ea"/>
              <a:sym typeface="汉仪粗仿宋简" panose="02010600000101010101" pitchFamily="2" charset="-122"/>
            </a:endParaRPr>
          </a:p>
        </p:txBody>
      </p:sp>
      <p:sp>
        <p:nvSpPr>
          <p:cNvPr id="25" name="任意多边形: 形状 2">
            <a:extLst>
              <a:ext uri="{FF2B5EF4-FFF2-40B4-BE49-F238E27FC236}">
                <a16:creationId xmlns:a16="http://schemas.microsoft.com/office/drawing/2014/main" id="{1BE56D18-9302-4D8F-BBF0-85D4DE82DFBA}"/>
              </a:ext>
            </a:extLst>
          </p:cNvPr>
          <p:cNvSpPr/>
          <p:nvPr/>
        </p:nvSpPr>
        <p:spPr>
          <a:xfrm flipH="1">
            <a:off x="339455" y="2037621"/>
            <a:ext cx="1584666" cy="4820379"/>
          </a:xfrm>
          <a:custGeom>
            <a:gdLst>
              <a:gd name="connsiteX0" fmla="*/ 971099 w 1444034"/>
              <a:gd name="connsiteY0" fmla="*/ 0 h 4392592"/>
              <a:gd name="connsiteX1" fmla="*/ 1444034 w 1444034"/>
              <a:gd name="connsiteY1" fmla="*/ 0 h 4392592"/>
              <a:gd name="connsiteX2" fmla="*/ 472935 w 1444034"/>
              <a:gd name="connsiteY2" fmla="*/ 4392592 h 4392592"/>
              <a:gd name="connsiteX3" fmla="*/ 0 w 1444034"/>
              <a:gd name="connsiteY3" fmla="*/ 4392592 h 43925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44034" h="4392592">
                <a:moveTo>
                  <a:pt x="971099" y="0"/>
                </a:moveTo>
                <a:lnTo>
                  <a:pt x="1444034" y="0"/>
                </a:lnTo>
                <a:lnTo>
                  <a:pt x="472935" y="4392592"/>
                </a:lnTo>
                <a:lnTo>
                  <a:pt x="0" y="439259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R" panose="00020600040101010101" pitchFamily="18" charset="-122"/>
              <a:ea typeface="OPPOSans R" panose="00020600040101010101" pitchFamily="18" charset="-122"/>
              <a:cs typeface="+mn-ea"/>
              <a:sym typeface="汉仪粗仿宋简" panose="02010600000101010101" pitchFamily="2" charset="-122"/>
            </a:endParaRPr>
          </a:p>
        </p:txBody>
      </p:sp>
      <p:sp>
        <p:nvSpPr>
          <p:cNvPr id="32" name="任意多边形: 形状 5">
            <a:extLst>
              <a:ext uri="{FF2B5EF4-FFF2-40B4-BE49-F238E27FC236}">
                <a16:creationId xmlns:a16="http://schemas.microsoft.com/office/drawing/2014/main" id="{A16F3893-1D2C-4656-875B-A9BC8CF692E3}"/>
              </a:ext>
            </a:extLst>
          </p:cNvPr>
          <p:cNvSpPr/>
          <p:nvPr/>
        </p:nvSpPr>
        <p:spPr>
          <a:xfrm flipH="1">
            <a:off x="4000481" y="0"/>
            <a:ext cx="1584666" cy="4820379"/>
          </a:xfrm>
          <a:custGeom>
            <a:gdLst>
              <a:gd name="connsiteX0" fmla="*/ 971099 w 1444034"/>
              <a:gd name="connsiteY0" fmla="*/ 0 h 4392592"/>
              <a:gd name="connsiteX1" fmla="*/ 1444034 w 1444034"/>
              <a:gd name="connsiteY1" fmla="*/ 0 h 4392592"/>
              <a:gd name="connsiteX2" fmla="*/ 472935 w 1444034"/>
              <a:gd name="connsiteY2" fmla="*/ 4392592 h 4392592"/>
              <a:gd name="connsiteX3" fmla="*/ 0 w 1444034"/>
              <a:gd name="connsiteY3" fmla="*/ 4392592 h 43925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44034" h="4392592">
                <a:moveTo>
                  <a:pt x="971099" y="0"/>
                </a:moveTo>
                <a:lnTo>
                  <a:pt x="1444034" y="0"/>
                </a:lnTo>
                <a:lnTo>
                  <a:pt x="472935" y="4392592"/>
                </a:lnTo>
                <a:lnTo>
                  <a:pt x="0" y="439259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R" panose="00020600040101010101" pitchFamily="18" charset="-122"/>
              <a:ea typeface="OPPOSans R" panose="00020600040101010101" pitchFamily="18" charset="-122"/>
              <a:cs typeface="+mn-ea"/>
              <a:sym typeface="汉仪粗仿宋简" panose="02010600000101010101" pitchFamily="2" charset="-122"/>
            </a:endParaRPr>
          </a:p>
        </p:txBody>
      </p:sp>
      <p:pic>
        <p:nvPicPr>
          <p:cNvPr id="41" name="图片 40">
            <a:extLst>
              <a:ext uri="{FF2B5EF4-FFF2-40B4-BE49-F238E27FC236}">
                <a16:creationId xmlns:a16="http://schemas.microsoft.com/office/drawing/2014/main" id="{122BC29B-4994-4D83-9981-BE8D1CAC67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099" b="6099"/>
          <a:stretch>
            <a:fillRect/>
          </a:stretch>
        </p:blipFill>
        <p:spPr>
          <a:xfrm>
            <a:off x="299552" y="1939362"/>
            <a:ext cx="5317679" cy="2979277"/>
          </a:xfrm>
          <a:custGeom>
            <a:gdLst>
              <a:gd name="connsiteX0" fmla="*/ 0 w 5889400"/>
              <a:gd name="connsiteY0" fmla="*/ 0 h 3299588"/>
              <a:gd name="connsiteX1" fmla="*/ 5159939 w 5889400"/>
              <a:gd name="connsiteY1" fmla="*/ 0 h 3299588"/>
              <a:gd name="connsiteX2" fmla="*/ 5889400 w 5889400"/>
              <a:gd name="connsiteY2" fmla="*/ 3299588 h 3299588"/>
              <a:gd name="connsiteX3" fmla="*/ 729462 w 5889400"/>
              <a:gd name="connsiteY3" fmla="*/ 3299588 h 32995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89400" h="3299588">
                <a:moveTo>
                  <a:pt x="0" y="0"/>
                </a:moveTo>
                <a:lnTo>
                  <a:pt x="5159939" y="0"/>
                </a:lnTo>
                <a:lnTo>
                  <a:pt x="5889400" y="3299588"/>
                </a:lnTo>
                <a:lnTo>
                  <a:pt x="729462" y="3299588"/>
                </a:lnTo>
                <a:close/>
              </a:path>
            </a:pathLst>
          </a:custGeom>
        </p:spPr>
      </p:pic>
      <p:sp>
        <p:nvSpPr>
          <p:cNvPr id="66" name="文本框 65">
            <a:extLst>
              <a:ext uri="{FF2B5EF4-FFF2-40B4-BE49-F238E27FC236}">
                <a16:creationId xmlns:a16="http://schemas.microsoft.com/office/drawing/2014/main" id="{6741DC85-3677-4E87-A8A7-11AF9F3C32FC}"/>
              </a:ext>
            </a:extLst>
          </p:cNvPr>
          <p:cNvSpPr txBox="1"/>
          <p:nvPr/>
        </p:nvSpPr>
        <p:spPr>
          <a:xfrm>
            <a:off x="10814521" y="350603"/>
            <a:ext cx="1342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PPOSans B" panose="00020600040101010101" pitchFamily="18" charset="-122"/>
                <a:ea typeface="OPPOSans B" panose="00020600040101010101" pitchFamily="18" charset="-122"/>
                <a:cs typeface="OPPOSans B" panose="00020600040101010101" pitchFamily="18" charset="-122"/>
              </a:rPr>
              <a:t>LOGO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OPPOSans B" panose="00020600040101010101" pitchFamily="18" charset="-122"/>
              <a:ea typeface="OPPOSans B" panose="00020600040101010101" pitchFamily="18" charset="-122"/>
              <a:cs typeface="OPPOSans B" panose="00020600040101010101" pitchFamily="18" charset="-122"/>
            </a:endParaRPr>
          </a:p>
        </p:txBody>
      </p:sp>
      <p:grpSp>
        <p:nvGrpSpPr>
          <p:cNvPr id="11" name="组合 10">
            <a:extLst>
              <a:ext uri="{FF2B5EF4-FFF2-40B4-BE49-F238E27FC236}">
                <a16:creationId xmlns:a16="http://schemas.microsoft.com/office/drawing/2014/main" id="{4B7432FB-4BFB-4583-8CFB-1614EE57E3B9}"/>
              </a:ext>
            </a:extLst>
          </p:cNvPr>
          <p:cNvGrpSpPr/>
          <p:nvPr/>
        </p:nvGrpSpPr>
        <p:grpSpPr>
          <a:xfrm>
            <a:off x="6074494" y="1568354"/>
            <a:ext cx="5686444" cy="3821697"/>
            <a:chOff x="5903043" y="1631151"/>
            <a:chExt cx="5686444" cy="3821697"/>
          </a:xfrm>
        </p:grpSpPr>
        <p:sp>
          <p:nvSpPr>
            <p:cNvPr id="43" name="文本框 42">
              <a:extLst>
                <a:ext uri="{FF2B5EF4-FFF2-40B4-BE49-F238E27FC236}">
                  <a16:creationId xmlns:a16="http://schemas.microsoft.com/office/drawing/2014/main" id="{ACD20D09-B56C-4A36-AADC-46B8868B3F1D}"/>
                </a:ext>
              </a:extLst>
            </p:cNvPr>
            <p:cNvSpPr txBox="1"/>
            <p:nvPr/>
          </p:nvSpPr>
          <p:spPr>
            <a:xfrm>
              <a:off x="5903043" y="2306375"/>
              <a:ext cx="5686444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8000" b="0" i="0" u="none" strike="noStrike" kern="1200" cap="none" spc="0" normalizeH="0" baseline="0" noProof="0">
                  <a:ln>
                    <a:noFill/>
                  </a:ln>
                  <a:solidFill>
                    <a:srgbClr val="000000">
                      <a:lumMod val="85000"/>
                      <a:lumOff val="15000"/>
                    </a:srgbClr>
                  </a:solidFill>
                  <a:effectLst/>
                  <a:uLnTx/>
                  <a:uFillTx/>
                  <a:latin typeface="OPPOSans B" panose="00020600040101010101" pitchFamily="18" charset="-122"/>
                  <a:ea typeface="OPPOSans B" panose="00020600040101010101" pitchFamily="18" charset="-122"/>
                  <a:cs typeface="OPPOSans B" panose="00020600040101010101" pitchFamily="18" charset="-122"/>
                </a:rPr>
                <a:t>护士长竞聘</a:t>
              </a:r>
            </a:p>
          </p:txBody>
        </p:sp>
        <p:sp>
          <p:nvSpPr>
            <p:cNvPr id="45" name="矩形 44">
              <a:extLst>
                <a:ext uri="{FF2B5EF4-FFF2-40B4-BE49-F238E27FC236}">
                  <a16:creationId xmlns:a16="http://schemas.microsoft.com/office/drawing/2014/main" id="{FC0C384B-EB55-4D39-BA34-8552C821C665}"/>
                </a:ext>
              </a:extLst>
            </p:cNvPr>
            <p:cNvSpPr/>
            <p:nvPr/>
          </p:nvSpPr>
          <p:spPr>
            <a:xfrm>
              <a:off x="5948804" y="4359158"/>
              <a:ext cx="5317679" cy="62177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200" b="0" i="0" u="none" strike="noStrike" kern="1200" cap="none" spc="0" normalizeH="0" baseline="0" noProof="0">
                  <a:ln>
                    <a:noFill/>
                  </a:ln>
                  <a:solidFill>
                    <a:srgbClr val="FFFFFF">
                      <a:lumMod val="65000"/>
                    </a:srgbClr>
                  </a:solidFill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+mn-lt"/>
                </a:rPr>
                <a:t>点击输入您的内容，或通过复制您的文本后，到此框中选择粘贴。请言简意赅，简单说明即可，不必繁琐。</a:t>
              </a:r>
            </a:p>
          </p:txBody>
        </p:sp>
        <p:sp>
          <p:nvSpPr>
            <p:cNvPr id="67" name="文本框 66">
              <a:extLst>
                <a:ext uri="{FF2B5EF4-FFF2-40B4-BE49-F238E27FC236}">
                  <a16:creationId xmlns:a16="http://schemas.microsoft.com/office/drawing/2014/main" id="{15F3D47F-FEDA-4CD0-B7B9-E21471B1606B}"/>
                </a:ext>
              </a:extLst>
            </p:cNvPr>
            <p:cNvSpPr txBox="1"/>
            <p:nvPr/>
          </p:nvSpPr>
          <p:spPr>
            <a:xfrm flipH="1">
              <a:off x="5938172" y="5087088"/>
              <a:ext cx="4503048" cy="3657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121917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4B4A50"/>
                  </a:solidFill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</a:rPr>
                <a:t>汇报人：      汇报时间：</a:t>
              </a:r>
              <a:r>
                <a:rPr kumimoji="0" lang="en-US" altLang="zh-CN" sz="1800" b="0" i="0" u="none" strike="noStrike" kern="1200" cap="none" spc="0" normalizeH="0" baseline="0" noProof="0">
                  <a:ln>
                    <a:noFill/>
                  </a:ln>
                  <a:solidFill>
                    <a:srgbClr val="4B4A50"/>
                  </a:solidFill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</a:rPr>
                <a:t>XX.XX </a:t>
              </a:r>
            </a:p>
          </p:txBody>
        </p:sp>
        <p:sp>
          <p:nvSpPr>
            <p:cNvPr id="68" name="矩形: 圆角 67">
              <a:extLst>
                <a:ext uri="{FF2B5EF4-FFF2-40B4-BE49-F238E27FC236}">
                  <a16:creationId xmlns:a16="http://schemas.microsoft.com/office/drawing/2014/main" id="{4C7DF27F-172E-442C-A24F-F0DC02D95937}"/>
                </a:ext>
              </a:extLst>
            </p:cNvPr>
            <p:cNvSpPr/>
            <p:nvPr/>
          </p:nvSpPr>
          <p:spPr>
            <a:xfrm>
              <a:off x="6039829" y="1631151"/>
              <a:ext cx="1208723" cy="446138"/>
            </a:xfrm>
            <a:prstGeom prst="roundRect">
              <a:avLst>
                <a:gd name="adj" fmla="val 10248"/>
              </a:avLst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4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OPPOSans B" panose="00020600040101010101" pitchFamily="18" charset="-122"/>
                  <a:ea typeface="OPPOSans B" panose="00020600040101010101" pitchFamily="18" charset="-122"/>
                  <a:cs typeface="OPPOSans B" panose="00020600040101010101" pitchFamily="18" charset="-122"/>
                </a:rPr>
                <a:t>20XX</a:t>
              </a: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PPOSans B" panose="00020600040101010101" pitchFamily="18" charset="-122"/>
                <a:ea typeface="OPPOSans B" panose="00020600040101010101" pitchFamily="18" charset="-122"/>
                <a:cs typeface="OPPOSans B" panose="00020600040101010101" pitchFamily="18" charset="-122"/>
              </a:endParaRPr>
            </a:p>
          </p:txBody>
        </p:sp>
        <p:sp>
          <p:nvSpPr>
            <p:cNvPr id="69" name="矩形 68">
              <a:extLst>
                <a:ext uri="{FF2B5EF4-FFF2-40B4-BE49-F238E27FC236}">
                  <a16:creationId xmlns:a16="http://schemas.microsoft.com/office/drawing/2014/main" id="{8E466774-6C6E-4DD3-86FC-B97891BD6530}"/>
                </a:ext>
              </a:extLst>
            </p:cNvPr>
            <p:cNvSpPr/>
            <p:nvPr/>
          </p:nvSpPr>
          <p:spPr>
            <a:xfrm>
              <a:off x="7371487" y="1669554"/>
              <a:ext cx="3788030" cy="40767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dist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4B4A50"/>
                  </a:solidFill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Arial" pitchFamily="34" charset="0"/>
                </a:rPr>
                <a:t>岗位竞聘</a:t>
              </a:r>
              <a:r>
                <a:rPr kumimoji="0" lang="en-US" altLang="zh-CN" sz="2000" b="0" i="0" u="none" strike="noStrike" kern="1200" cap="none" spc="0" normalizeH="0" baseline="0" noProof="0">
                  <a:ln>
                    <a:noFill/>
                  </a:ln>
                  <a:solidFill>
                    <a:srgbClr val="4B4A50"/>
                  </a:solidFill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Arial" pitchFamily="34" charset="0"/>
                </a:rPr>
                <a:t>/</a:t>
              </a:r>
              <a:r>
                <a:rPr kumimoji="0" lang="zh-CN" alt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4B4A50"/>
                  </a:solidFill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Arial" pitchFamily="34" charset="0"/>
                </a:rPr>
                <a:t>述职报告</a:t>
              </a:r>
              <a:r>
                <a:rPr kumimoji="0" lang="en-US" altLang="zh-CN" sz="2000" b="0" i="0" u="none" strike="noStrike" kern="1200" cap="none" spc="0" normalizeH="0" baseline="0" noProof="0">
                  <a:ln>
                    <a:noFill/>
                  </a:ln>
                  <a:solidFill>
                    <a:srgbClr val="4B4A50"/>
                  </a:solidFill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Arial" pitchFamily="34" charset="0"/>
                </a:rPr>
                <a:t>/</a:t>
              </a:r>
              <a:r>
                <a:rPr kumimoji="0" lang="zh-CN" altLang="en-US" sz="2000" b="0" i="0" u="none" strike="noStrike" kern="1200" cap="none" spc="0" normalizeH="0" baseline="0" noProof="0">
                  <a:ln>
                    <a:noFill/>
                  </a:ln>
                  <a:solidFill>
                    <a:srgbClr val="4B4A50"/>
                  </a:solidFill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Arial" pitchFamily="34" charset="0"/>
                </a:rPr>
                <a:t>工作总结</a:t>
              </a:r>
            </a:p>
          </p:txBody>
        </p:sp>
        <p:sp>
          <p:nvSpPr>
            <p:cNvPr id="70" name="文本框 69">
              <a:extLst>
                <a:ext uri="{FF2B5EF4-FFF2-40B4-BE49-F238E27FC236}">
                  <a16:creationId xmlns:a16="http://schemas.microsoft.com/office/drawing/2014/main" id="{1E32728F-2555-4391-B4A7-B483696869AA}"/>
                </a:ext>
              </a:extLst>
            </p:cNvPr>
            <p:cNvSpPr txBox="1"/>
            <p:nvPr/>
          </p:nvSpPr>
          <p:spPr>
            <a:xfrm>
              <a:off x="5928822" y="3629292"/>
              <a:ext cx="520236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dist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000" b="0" i="0" u="none" strike="noStrike" kern="1200" cap="none" spc="0" normalizeH="0" baseline="0" noProof="0">
                  <a:ln>
                    <a:noFill/>
                  </a:ln>
                  <a:solidFill>
                    <a:srgbClr val="0D64C1"/>
                  </a:solidFill>
                  <a:effectLst/>
                  <a:uLnTx/>
                  <a:uFillTx/>
                  <a:latin typeface="OPPOSans B" panose="00020600040101010101" pitchFamily="18" charset="-122"/>
                  <a:ea typeface="OPPOSans B" panose="00020600040101010101" pitchFamily="18" charset="-122"/>
                  <a:cs typeface="OPPOSans B" panose="00020600040101010101" pitchFamily="18" charset="-122"/>
                </a:rPr>
                <a:t>HEAD NURSE COMPETITION</a:t>
              </a:r>
              <a:endPara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D64C1"/>
                </a:solidFill>
                <a:effectLst/>
                <a:uLnTx/>
                <a:uFillTx/>
                <a:latin typeface="OPPOSans B" panose="00020600040101010101" pitchFamily="18" charset="-122"/>
                <a:ea typeface="OPPOSans B" panose="00020600040101010101" pitchFamily="18" charset="-122"/>
                <a:cs typeface="OPPOSans B" panose="00020600040101010101" pitchFamily="18" charset="-122"/>
              </a:endParaRPr>
            </a:p>
          </p:txBody>
        </p:sp>
        <p:cxnSp>
          <p:nvCxnSpPr>
            <p:cNvPr id="71" name="直接连接符 70">
              <a:extLst>
                <a:ext uri="{FF2B5EF4-FFF2-40B4-BE49-F238E27FC236}">
                  <a16:creationId xmlns:a16="http://schemas.microsoft.com/office/drawing/2014/main" id="{F249D017-7967-40E1-8296-648F2D4B5DB3}"/>
                </a:ext>
              </a:extLst>
            </p:cNvPr>
            <p:cNvCxnSpPr/>
            <p:nvPr/>
          </p:nvCxnSpPr>
          <p:spPr>
            <a:xfrm flipH="1">
              <a:off x="6038163" y="4208909"/>
              <a:ext cx="5025657" cy="0"/>
            </a:xfrm>
            <a:prstGeom prst="line">
              <a:avLst/>
            </a:prstGeom>
            <a:ln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4" name="图形 123">
            <a:extLst>
              <a:ext uri="{FF2B5EF4-FFF2-40B4-BE49-F238E27FC236}">
                <a16:creationId xmlns:a16="http://schemas.microsoft.com/office/drawing/2014/main" id="{88020AF8-AEF2-4EF5-8CFD-A65906CD0E0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H="1">
            <a:off x="3712099" y="5519670"/>
            <a:ext cx="821782" cy="1338330"/>
          </a:xfrm>
          <a:prstGeom prst="rect">
            <a:avLst/>
          </a:prstGeom>
        </p:spPr>
      </p:pic>
      <p:pic>
        <p:nvPicPr>
          <p:cNvPr id="125" name="图形 124">
            <a:extLst>
              <a:ext uri="{FF2B5EF4-FFF2-40B4-BE49-F238E27FC236}">
                <a16:creationId xmlns:a16="http://schemas.microsoft.com/office/drawing/2014/main" id="{E004C446-D3BD-4837-8966-60592F5A5A1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H="1" flipV="1">
            <a:off x="1309397" y="1"/>
            <a:ext cx="821782" cy="1338330"/>
          </a:xfrm>
          <a:prstGeom prst="rect">
            <a:avLst/>
          </a:prstGeom>
        </p:spPr>
      </p:pic>
    </p:spTree>
    <p:custDataLst>
      <p:tags r:id="rId7"/>
    </p:custDataLst>
    <p:extLst>
      <p:ext uri="{BB962C8B-B14F-4D97-AF65-F5344CB8AC3E}">
        <p14:creationId xmlns:p14="http://schemas.microsoft.com/office/powerpoint/2010/main" val="284895833"/>
      </p:ext>
    </p:extLst>
  </p:cSld>
  <p:clrMapOvr>
    <a:masterClrMapping/>
  </p:clrMapOvr>
  <mc:AlternateContent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" name="任意多边形: 形状 10">
            <a:extLst>
              <a:ext uri="{FF2B5EF4-FFF2-40B4-BE49-F238E27FC236}">
                <a16:creationId xmlns:a16="http://schemas.microsoft.com/office/drawing/2014/main" id="{0EF7FCDA-4A43-4D53-B8F8-795300A148B5}"/>
              </a:ext>
            </a:extLst>
          </p:cNvPr>
          <p:cNvSpPr/>
          <p:nvPr/>
        </p:nvSpPr>
        <p:spPr>
          <a:xfrm flipH="1">
            <a:off x="3007360" y="258978"/>
            <a:ext cx="9184640" cy="1070411"/>
          </a:xfrm>
          <a:custGeom>
            <a:gdLst>
              <a:gd name="connsiteX0" fmla="*/ 0 w 4484801"/>
              <a:gd name="connsiteY0" fmla="*/ 0 h 522675"/>
              <a:gd name="connsiteX1" fmla="*/ 4484801 w 4484801"/>
              <a:gd name="connsiteY1" fmla="*/ 0 h 522675"/>
              <a:gd name="connsiteX2" fmla="*/ 4369250 w 4484801"/>
              <a:gd name="connsiteY2" fmla="*/ 522675 h 522675"/>
              <a:gd name="connsiteX3" fmla="*/ 0 w 4484801"/>
              <a:gd name="connsiteY3" fmla="*/ 522675 h 5226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84801" h="522675">
                <a:moveTo>
                  <a:pt x="0" y="0"/>
                </a:moveTo>
                <a:lnTo>
                  <a:pt x="4484801" y="0"/>
                </a:lnTo>
                <a:lnTo>
                  <a:pt x="4369250" y="522675"/>
                </a:lnTo>
                <a:lnTo>
                  <a:pt x="0" y="522675"/>
                </a:ln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42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0" scaled="1"/>
          </a:gradFill>
          <a:ln>
            <a:noFill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R" panose="00020600040101010101" pitchFamily="18" charset="-122"/>
              <a:ea typeface="OPPOSans R" panose="00020600040101010101" pitchFamily="18" charset="-122"/>
              <a:cs typeface="+mn-ea"/>
              <a:sym typeface="汉仪粗仿宋简" panose="02010600000101010101" pitchFamily="2" charset="-122"/>
            </a:endParaRPr>
          </a:p>
        </p:txBody>
      </p:sp>
      <p:sp>
        <p:nvSpPr>
          <p:cNvPr id="54" name="文本框 53">
            <a:extLst>
              <a:ext uri="{FF2B5EF4-FFF2-40B4-BE49-F238E27FC236}">
                <a16:creationId xmlns:a16="http://schemas.microsoft.com/office/drawing/2014/main" id="{084D8007-12EA-4FBA-9815-DB7BD6455241}"/>
              </a:ext>
            </a:extLst>
          </p:cNvPr>
          <p:cNvSpPr txBox="1"/>
          <p:nvPr/>
        </p:nvSpPr>
        <p:spPr>
          <a:xfrm>
            <a:off x="8356754" y="478340"/>
            <a:ext cx="3835246" cy="70788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POSans B" panose="00020600040101010101" pitchFamily="18" charset="-122"/>
                <a:ea typeface="OPPOSans B" panose="00020600040101010101" pitchFamily="18" charset="-122"/>
                <a:cs typeface="OPPOSans B" panose="00020600040101010101" pitchFamily="18" charset="-122"/>
                <a:sym typeface="Century Gothic" panose="020b0502020202020204" pitchFamily="34" charset="0"/>
              </a:rPr>
              <a:t>CONTENTS</a:t>
            </a:r>
          </a:p>
        </p:txBody>
      </p:sp>
      <p:grpSp>
        <p:nvGrpSpPr>
          <p:cNvPr id="55" name="组合 54">
            <a:extLst>
              <a:ext uri="{FF2B5EF4-FFF2-40B4-BE49-F238E27FC236}">
                <a16:creationId xmlns:a16="http://schemas.microsoft.com/office/drawing/2014/main" id="{3FF49A54-9F3E-405F-9C3D-D4556E057393}"/>
              </a:ext>
            </a:extLst>
          </p:cNvPr>
          <p:cNvGrpSpPr/>
          <p:nvPr/>
        </p:nvGrpSpPr>
        <p:grpSpPr>
          <a:xfrm>
            <a:off x="6913128" y="1935250"/>
            <a:ext cx="4163106" cy="3808998"/>
            <a:chOff x="6513078" y="1702847"/>
            <a:chExt cx="4163106" cy="3808998"/>
          </a:xfrm>
        </p:grpSpPr>
        <p:grpSp>
          <p:nvGrpSpPr>
            <p:cNvPr id="56" name="组合 55">
              <a:extLst>
                <a:ext uri="{FF2B5EF4-FFF2-40B4-BE49-F238E27FC236}">
                  <a16:creationId xmlns:a16="http://schemas.microsoft.com/office/drawing/2014/main" id="{6C63BC91-A5D7-4F80-AAAF-EFEA0231238D}"/>
                </a:ext>
              </a:extLst>
            </p:cNvPr>
            <p:cNvGrpSpPr/>
            <p:nvPr/>
          </p:nvGrpSpPr>
          <p:grpSpPr>
            <a:xfrm>
              <a:off x="6513078" y="1702847"/>
              <a:ext cx="4163106" cy="646331"/>
              <a:chOff x="6513078" y="1702847"/>
              <a:chExt cx="4163106" cy="646331"/>
            </a:xfrm>
          </p:grpSpPr>
          <p:sp>
            <p:nvSpPr>
              <p:cNvPr id="66" name="矩形 65">
                <a:extLst>
                  <a:ext uri="{FF2B5EF4-FFF2-40B4-BE49-F238E27FC236}">
                    <a16:creationId xmlns:a16="http://schemas.microsoft.com/office/drawing/2014/main" id="{75AB76D1-6CEC-4D22-98C4-FF94E699E185}"/>
                  </a:ext>
                </a:extLst>
              </p:cNvPr>
              <p:cNvSpPr/>
              <p:nvPr/>
            </p:nvSpPr>
            <p:spPr>
              <a:xfrm>
                <a:off x="6513078" y="1747622"/>
                <a:ext cx="667261" cy="556783"/>
              </a:xfrm>
              <a:prstGeom prst="rect">
                <a:avLst/>
              </a:prstGeom>
              <a:noFill/>
              <a:ln w="381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3200" b="1" i="0" u="none" strike="noStrike" kern="1200" cap="none" spc="0" normalizeH="0" baseline="0" noProof="0">
                    <a:ln>
                      <a:noFill/>
                    </a:ln>
                    <a:solidFill>
                      <a:schemeClr val="accent1"/>
                    </a:solidFill>
                    <a:effectLst/>
                    <a:uLnTx/>
                    <a:uFillTx/>
                    <a:latin typeface="OPPOSans B" panose="00020600040101010101" pitchFamily="18" charset="-122"/>
                    <a:ea typeface="OPPOSans B" panose="00020600040101010101" pitchFamily="18" charset="-122"/>
                    <a:cs typeface="OPPOSans B" panose="00020600040101010101" pitchFamily="18" charset="-122"/>
                    <a:sym typeface="Source Han Sans CN"/>
                  </a:rPr>
                  <a:t>1</a:t>
                </a:r>
                <a:endPara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schemeClr val="accent1"/>
                  </a:solidFill>
                  <a:effectLst/>
                  <a:uLnTx/>
                  <a:uFillTx/>
                  <a:latin typeface="OPPOSans B" panose="00020600040101010101" pitchFamily="18" charset="-122"/>
                  <a:ea typeface="OPPOSans B" panose="00020600040101010101" pitchFamily="18" charset="-122"/>
                  <a:cs typeface="OPPOSans B" panose="00020600040101010101" pitchFamily="18" charset="-122"/>
                  <a:sym typeface="Source Han Sans CN"/>
                </a:endParaRPr>
              </a:p>
            </p:txBody>
          </p:sp>
          <p:sp>
            <p:nvSpPr>
              <p:cNvPr id="67" name="TextBox 49">
                <a:extLst>
                  <a:ext uri="{FF2B5EF4-FFF2-40B4-BE49-F238E27FC236}">
                    <a16:creationId xmlns:a16="http://schemas.microsoft.com/office/drawing/2014/main" id="{C165C088-2E76-402B-A6E2-2D5F40F512DF}"/>
                  </a:ext>
                </a:extLst>
              </p:cNvPr>
              <p:cNvSpPr txBox="1"/>
              <p:nvPr/>
            </p:nvSpPr>
            <p:spPr>
              <a:xfrm>
                <a:off x="7555141" y="1702847"/>
                <a:ext cx="3121043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lang="zh-CN" altLang="en-US" sz="3600">
                    <a:solidFill>
                      <a:schemeClr val="accent1"/>
                    </a:solidFill>
                    <a:latin typeface="OPPOSans B" panose="00020600040101010101" pitchFamily="18" charset="-122"/>
                    <a:ea typeface="OPPOSans B" panose="00020600040101010101" pitchFamily="18" charset="-122"/>
                    <a:cs typeface="OPPOSans B" panose="00020600040101010101" pitchFamily="18" charset="-122"/>
                    <a:sym typeface="庞门正道标题体" panose="02010600030101010101" pitchFamily="2" charset="-122"/>
                  </a:rPr>
                  <a:t>点击添加标题</a:t>
                </a:r>
              </a:p>
            </p:txBody>
          </p:sp>
        </p:grpSp>
        <p:grpSp>
          <p:nvGrpSpPr>
            <p:cNvPr id="57" name="组合 56">
              <a:extLst>
                <a:ext uri="{FF2B5EF4-FFF2-40B4-BE49-F238E27FC236}">
                  <a16:creationId xmlns:a16="http://schemas.microsoft.com/office/drawing/2014/main" id="{00F9E494-61E7-43DA-89EC-5DB5D3015B43}"/>
                </a:ext>
              </a:extLst>
            </p:cNvPr>
            <p:cNvGrpSpPr/>
            <p:nvPr/>
          </p:nvGrpSpPr>
          <p:grpSpPr>
            <a:xfrm>
              <a:off x="6513078" y="2757069"/>
              <a:ext cx="4163106" cy="646331"/>
              <a:chOff x="6513078" y="2655469"/>
              <a:chExt cx="4163106" cy="646331"/>
            </a:xfrm>
          </p:grpSpPr>
          <p:sp>
            <p:nvSpPr>
              <p:cNvPr id="64" name="矩形 63">
                <a:extLst>
                  <a:ext uri="{FF2B5EF4-FFF2-40B4-BE49-F238E27FC236}">
                    <a16:creationId xmlns:a16="http://schemas.microsoft.com/office/drawing/2014/main" id="{98686BF4-2A66-4BE8-84F6-4E29FBA5790B}"/>
                  </a:ext>
                </a:extLst>
              </p:cNvPr>
              <p:cNvSpPr/>
              <p:nvPr/>
            </p:nvSpPr>
            <p:spPr>
              <a:xfrm>
                <a:off x="6513078" y="2700244"/>
                <a:ext cx="667261" cy="556783"/>
              </a:xfrm>
              <a:prstGeom prst="rect">
                <a:avLst/>
              </a:prstGeom>
              <a:noFill/>
              <a:ln w="38100"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3200" b="1" i="0" u="none" strike="noStrike" kern="1200" cap="none" spc="0" normalizeH="0" baseline="0" noProof="0">
                    <a:ln>
                      <a:noFill/>
                    </a:ln>
                    <a:solidFill>
                      <a:schemeClr val="accent2"/>
                    </a:solidFill>
                    <a:effectLst/>
                    <a:uLnTx/>
                    <a:uFillTx/>
                    <a:latin typeface="OPPOSans B" panose="00020600040101010101" pitchFamily="18" charset="-122"/>
                    <a:ea typeface="OPPOSans B" panose="00020600040101010101" pitchFamily="18" charset="-122"/>
                    <a:cs typeface="OPPOSans B" panose="00020600040101010101" pitchFamily="18" charset="-122"/>
                    <a:sym typeface="Source Han Sans CN"/>
                  </a:rPr>
                  <a:t>2</a:t>
                </a:r>
                <a:endPara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schemeClr val="accent2"/>
                  </a:solidFill>
                  <a:effectLst/>
                  <a:uLnTx/>
                  <a:uFillTx/>
                  <a:latin typeface="OPPOSans B" panose="00020600040101010101" pitchFamily="18" charset="-122"/>
                  <a:ea typeface="OPPOSans B" panose="00020600040101010101" pitchFamily="18" charset="-122"/>
                  <a:cs typeface="OPPOSans B" panose="00020600040101010101" pitchFamily="18" charset="-122"/>
                  <a:sym typeface="Source Han Sans CN"/>
                </a:endParaRPr>
              </a:p>
            </p:txBody>
          </p:sp>
          <p:sp>
            <p:nvSpPr>
              <p:cNvPr id="65" name="TextBox 49">
                <a:extLst>
                  <a:ext uri="{FF2B5EF4-FFF2-40B4-BE49-F238E27FC236}">
                    <a16:creationId xmlns:a16="http://schemas.microsoft.com/office/drawing/2014/main" id="{F89592B4-8531-4A7E-A8E4-C079EF17541A}"/>
                  </a:ext>
                </a:extLst>
              </p:cNvPr>
              <p:cNvSpPr txBox="1"/>
              <p:nvPr/>
            </p:nvSpPr>
            <p:spPr>
              <a:xfrm>
                <a:off x="7555141" y="2655469"/>
                <a:ext cx="3121043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lang="zh-CN" altLang="en-US" sz="3600">
                    <a:solidFill>
                      <a:schemeClr val="accent2"/>
                    </a:solidFill>
                    <a:latin typeface="OPPOSans B" panose="00020600040101010101" pitchFamily="18" charset="-122"/>
                    <a:ea typeface="OPPOSans B" panose="00020600040101010101" pitchFamily="18" charset="-122"/>
                    <a:cs typeface="OPPOSans B" panose="00020600040101010101" pitchFamily="18" charset="-122"/>
                    <a:sym typeface="庞门正道标题体" panose="02010600030101010101" pitchFamily="2" charset="-122"/>
                  </a:rPr>
                  <a:t>点击添加标题</a:t>
                </a:r>
              </a:p>
            </p:txBody>
          </p:sp>
        </p:grpSp>
        <p:grpSp>
          <p:nvGrpSpPr>
            <p:cNvPr id="58" name="组合 57">
              <a:extLst>
                <a:ext uri="{FF2B5EF4-FFF2-40B4-BE49-F238E27FC236}">
                  <a16:creationId xmlns:a16="http://schemas.microsoft.com/office/drawing/2014/main" id="{ECC0DCDA-B5F5-4EAD-BC2D-FA4A8FB81F4E}"/>
                </a:ext>
              </a:extLst>
            </p:cNvPr>
            <p:cNvGrpSpPr/>
            <p:nvPr/>
          </p:nvGrpSpPr>
          <p:grpSpPr>
            <a:xfrm>
              <a:off x="6513078" y="3811291"/>
              <a:ext cx="4163106" cy="646331"/>
              <a:chOff x="6513078" y="3608091"/>
              <a:chExt cx="4163106" cy="646331"/>
            </a:xfrm>
          </p:grpSpPr>
          <p:sp>
            <p:nvSpPr>
              <p:cNvPr id="62" name="矩形 61">
                <a:extLst>
                  <a:ext uri="{FF2B5EF4-FFF2-40B4-BE49-F238E27FC236}">
                    <a16:creationId xmlns:a16="http://schemas.microsoft.com/office/drawing/2014/main" id="{FD2AC7A2-0646-4068-BACA-E5150212A967}"/>
                  </a:ext>
                </a:extLst>
              </p:cNvPr>
              <p:cNvSpPr/>
              <p:nvPr/>
            </p:nvSpPr>
            <p:spPr>
              <a:xfrm>
                <a:off x="6513078" y="3652866"/>
                <a:ext cx="667261" cy="556783"/>
              </a:xfrm>
              <a:prstGeom prst="rect">
                <a:avLst/>
              </a:prstGeom>
              <a:noFill/>
              <a:ln w="381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3200" b="1" i="0" u="none" strike="noStrike" kern="1200" cap="none" spc="0" normalizeH="0" baseline="0" noProof="0">
                    <a:ln>
                      <a:noFill/>
                    </a:ln>
                    <a:solidFill>
                      <a:schemeClr val="accent1"/>
                    </a:solidFill>
                    <a:effectLst/>
                    <a:uLnTx/>
                    <a:uFillTx/>
                    <a:latin typeface="OPPOSans B" panose="00020600040101010101" pitchFamily="18" charset="-122"/>
                    <a:ea typeface="OPPOSans B" panose="00020600040101010101" pitchFamily="18" charset="-122"/>
                    <a:cs typeface="OPPOSans B" panose="00020600040101010101" pitchFamily="18" charset="-122"/>
                    <a:sym typeface="Source Han Sans CN"/>
                  </a:rPr>
                  <a:t>3</a:t>
                </a:r>
                <a:endPara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schemeClr val="accent1"/>
                  </a:solidFill>
                  <a:effectLst/>
                  <a:uLnTx/>
                  <a:uFillTx/>
                  <a:latin typeface="OPPOSans B" panose="00020600040101010101" pitchFamily="18" charset="-122"/>
                  <a:ea typeface="OPPOSans B" panose="00020600040101010101" pitchFamily="18" charset="-122"/>
                  <a:cs typeface="OPPOSans B" panose="00020600040101010101" pitchFamily="18" charset="-122"/>
                  <a:sym typeface="Source Han Sans CN"/>
                </a:endParaRPr>
              </a:p>
            </p:txBody>
          </p:sp>
          <p:sp>
            <p:nvSpPr>
              <p:cNvPr id="63" name="TextBox 49">
                <a:extLst>
                  <a:ext uri="{FF2B5EF4-FFF2-40B4-BE49-F238E27FC236}">
                    <a16:creationId xmlns:a16="http://schemas.microsoft.com/office/drawing/2014/main" id="{AD99ECF6-235C-4396-BCFC-A3F916744413}"/>
                  </a:ext>
                </a:extLst>
              </p:cNvPr>
              <p:cNvSpPr txBox="1"/>
              <p:nvPr/>
            </p:nvSpPr>
            <p:spPr>
              <a:xfrm>
                <a:off x="7555141" y="3608091"/>
                <a:ext cx="3121043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lang="zh-CN" altLang="en-US" sz="3600">
                    <a:solidFill>
                      <a:schemeClr val="accent1"/>
                    </a:solidFill>
                    <a:latin typeface="OPPOSans B" panose="00020600040101010101" pitchFamily="18" charset="-122"/>
                    <a:ea typeface="OPPOSans B" panose="00020600040101010101" pitchFamily="18" charset="-122"/>
                    <a:cs typeface="OPPOSans B" panose="00020600040101010101" pitchFamily="18" charset="-122"/>
                    <a:sym typeface="庞门正道标题体" panose="02010600030101010101" pitchFamily="2" charset="-122"/>
                  </a:rPr>
                  <a:t>点击添加标题</a:t>
                </a:r>
              </a:p>
            </p:txBody>
          </p:sp>
        </p:grpSp>
        <p:grpSp>
          <p:nvGrpSpPr>
            <p:cNvPr id="59" name="组合 58">
              <a:extLst>
                <a:ext uri="{FF2B5EF4-FFF2-40B4-BE49-F238E27FC236}">
                  <a16:creationId xmlns:a16="http://schemas.microsoft.com/office/drawing/2014/main" id="{0506AFE7-DABD-43D2-A3F0-54ED2F9A1958}"/>
                </a:ext>
              </a:extLst>
            </p:cNvPr>
            <p:cNvGrpSpPr/>
            <p:nvPr/>
          </p:nvGrpSpPr>
          <p:grpSpPr>
            <a:xfrm>
              <a:off x="6513078" y="4865514"/>
              <a:ext cx="4163106" cy="646331"/>
              <a:chOff x="6513078" y="4560714"/>
              <a:chExt cx="4163106" cy="646331"/>
            </a:xfrm>
          </p:grpSpPr>
          <p:sp>
            <p:nvSpPr>
              <p:cNvPr id="60" name="矩形 59">
                <a:extLst>
                  <a:ext uri="{FF2B5EF4-FFF2-40B4-BE49-F238E27FC236}">
                    <a16:creationId xmlns:a16="http://schemas.microsoft.com/office/drawing/2014/main" id="{5736C535-762E-4115-8C43-3A34BF316707}"/>
                  </a:ext>
                </a:extLst>
              </p:cNvPr>
              <p:cNvSpPr/>
              <p:nvPr/>
            </p:nvSpPr>
            <p:spPr>
              <a:xfrm>
                <a:off x="6513078" y="4605489"/>
                <a:ext cx="667261" cy="556783"/>
              </a:xfrm>
              <a:prstGeom prst="rect">
                <a:avLst/>
              </a:prstGeom>
              <a:noFill/>
              <a:ln w="38100"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3200" b="1" i="0" u="none" strike="noStrike" kern="1200" cap="none" spc="0" normalizeH="0" baseline="0" noProof="0">
                    <a:ln>
                      <a:noFill/>
                    </a:ln>
                    <a:solidFill>
                      <a:schemeClr val="accent2"/>
                    </a:solidFill>
                    <a:effectLst/>
                    <a:uLnTx/>
                    <a:uFillTx/>
                    <a:latin typeface="OPPOSans B" panose="00020600040101010101" pitchFamily="18" charset="-122"/>
                    <a:ea typeface="OPPOSans B" panose="00020600040101010101" pitchFamily="18" charset="-122"/>
                    <a:cs typeface="OPPOSans B" panose="00020600040101010101" pitchFamily="18" charset="-122"/>
                    <a:sym typeface="Source Han Sans CN"/>
                  </a:rPr>
                  <a:t>4</a:t>
                </a:r>
                <a:endPara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schemeClr val="accent2"/>
                  </a:solidFill>
                  <a:effectLst/>
                  <a:uLnTx/>
                  <a:uFillTx/>
                  <a:latin typeface="OPPOSans B" panose="00020600040101010101" pitchFamily="18" charset="-122"/>
                  <a:ea typeface="OPPOSans B" panose="00020600040101010101" pitchFamily="18" charset="-122"/>
                  <a:cs typeface="OPPOSans B" panose="00020600040101010101" pitchFamily="18" charset="-122"/>
                  <a:sym typeface="Source Han Sans CN"/>
                </a:endParaRPr>
              </a:p>
            </p:txBody>
          </p:sp>
          <p:sp>
            <p:nvSpPr>
              <p:cNvPr id="61" name="TextBox 49">
                <a:extLst>
                  <a:ext uri="{FF2B5EF4-FFF2-40B4-BE49-F238E27FC236}">
                    <a16:creationId xmlns:a16="http://schemas.microsoft.com/office/drawing/2014/main" id="{1BD8931D-4E8B-44BD-9034-71619E4A77E5}"/>
                  </a:ext>
                </a:extLst>
              </p:cNvPr>
              <p:cNvSpPr txBox="1"/>
              <p:nvPr/>
            </p:nvSpPr>
            <p:spPr>
              <a:xfrm>
                <a:off x="7555141" y="4560714"/>
                <a:ext cx="3121043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lang="zh-CN" altLang="en-US" sz="3600">
                    <a:solidFill>
                      <a:schemeClr val="accent2"/>
                    </a:solidFill>
                    <a:latin typeface="OPPOSans B" panose="00020600040101010101" pitchFamily="18" charset="-122"/>
                    <a:ea typeface="OPPOSans B" panose="00020600040101010101" pitchFamily="18" charset="-122"/>
                    <a:cs typeface="OPPOSans B" panose="00020600040101010101" pitchFamily="18" charset="-122"/>
                    <a:sym typeface="庞门正道标题体" panose="02010600030101010101" pitchFamily="2" charset="-122"/>
                  </a:rPr>
                  <a:t>点击添加标题</a:t>
                </a:r>
              </a:p>
            </p:txBody>
          </p:sp>
        </p:grpSp>
      </p:grpSp>
      <p:sp>
        <p:nvSpPr>
          <p:cNvPr id="68" name="任意多边形: 形状 7">
            <a:extLst>
              <a:ext uri="{FF2B5EF4-FFF2-40B4-BE49-F238E27FC236}">
                <a16:creationId xmlns:a16="http://schemas.microsoft.com/office/drawing/2014/main" id="{37AE54FA-84AB-4176-8DCB-4D4E04BD31F7}"/>
              </a:ext>
            </a:extLst>
          </p:cNvPr>
          <p:cNvSpPr/>
          <p:nvPr/>
        </p:nvSpPr>
        <p:spPr>
          <a:xfrm>
            <a:off x="167821" y="0"/>
            <a:ext cx="1584666" cy="4380611"/>
          </a:xfrm>
          <a:custGeom>
            <a:gdLst>
              <a:gd name="connsiteX0" fmla="*/ 971099 w 1444034"/>
              <a:gd name="connsiteY0" fmla="*/ 0 h 4392592"/>
              <a:gd name="connsiteX1" fmla="*/ 1444034 w 1444034"/>
              <a:gd name="connsiteY1" fmla="*/ 0 h 4392592"/>
              <a:gd name="connsiteX2" fmla="*/ 472935 w 1444034"/>
              <a:gd name="connsiteY2" fmla="*/ 4392592 h 4392592"/>
              <a:gd name="connsiteX3" fmla="*/ 0 w 1444034"/>
              <a:gd name="connsiteY3" fmla="*/ 4392592 h 43925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44034" h="4392592">
                <a:moveTo>
                  <a:pt x="971099" y="0"/>
                </a:moveTo>
                <a:lnTo>
                  <a:pt x="1444034" y="0"/>
                </a:lnTo>
                <a:lnTo>
                  <a:pt x="472935" y="4392592"/>
                </a:lnTo>
                <a:lnTo>
                  <a:pt x="0" y="439259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R" panose="00020600040101010101" pitchFamily="18" charset="-122"/>
              <a:ea typeface="OPPOSans R" panose="00020600040101010101" pitchFamily="18" charset="-122"/>
              <a:cs typeface="+mn-ea"/>
              <a:sym typeface="汉仪粗仿宋简" panose="02010600000101010101" pitchFamily="2" charset="-122"/>
            </a:endParaRPr>
          </a:p>
        </p:txBody>
      </p:sp>
      <p:sp>
        <p:nvSpPr>
          <p:cNvPr id="72" name="任意多边形: 形状 8">
            <a:extLst>
              <a:ext uri="{FF2B5EF4-FFF2-40B4-BE49-F238E27FC236}">
                <a16:creationId xmlns:a16="http://schemas.microsoft.com/office/drawing/2014/main" id="{DB3CC186-6609-4A7E-8355-012EE654A167}"/>
              </a:ext>
            </a:extLst>
          </p:cNvPr>
          <p:cNvSpPr/>
          <p:nvPr/>
        </p:nvSpPr>
        <p:spPr>
          <a:xfrm>
            <a:off x="3665977" y="2477390"/>
            <a:ext cx="1584666" cy="4380610"/>
          </a:xfrm>
          <a:custGeom>
            <a:gdLst>
              <a:gd name="connsiteX0" fmla="*/ 971099 w 1444034"/>
              <a:gd name="connsiteY0" fmla="*/ 0 h 4392592"/>
              <a:gd name="connsiteX1" fmla="*/ 1444034 w 1444034"/>
              <a:gd name="connsiteY1" fmla="*/ 0 h 4392592"/>
              <a:gd name="connsiteX2" fmla="*/ 472935 w 1444034"/>
              <a:gd name="connsiteY2" fmla="*/ 4392592 h 4392592"/>
              <a:gd name="connsiteX3" fmla="*/ 0 w 1444034"/>
              <a:gd name="connsiteY3" fmla="*/ 4392592 h 43925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44034" h="4392592">
                <a:moveTo>
                  <a:pt x="971099" y="0"/>
                </a:moveTo>
                <a:lnTo>
                  <a:pt x="1444034" y="0"/>
                </a:lnTo>
                <a:lnTo>
                  <a:pt x="472935" y="4392592"/>
                </a:lnTo>
                <a:lnTo>
                  <a:pt x="0" y="439259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OPPOSans R" panose="00020600040101010101" pitchFamily="18" charset="-122"/>
              <a:ea typeface="OPPOSans R" panose="00020600040101010101" pitchFamily="18" charset="-122"/>
              <a:cs typeface="+mn-ea"/>
              <a:sym typeface="汉仪粗仿宋简" panose="02010600000101010101" pitchFamily="2" charset="-122"/>
            </a:endParaRPr>
          </a:p>
        </p:txBody>
      </p:sp>
      <p:pic>
        <p:nvPicPr>
          <p:cNvPr id="73" name="图片 72">
            <a:extLst>
              <a:ext uri="{FF2B5EF4-FFF2-40B4-BE49-F238E27FC236}">
                <a16:creationId xmlns:a16="http://schemas.microsoft.com/office/drawing/2014/main" id="{D9DAE145-DA1D-4268-82C3-57A981F477F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099" b="6099"/>
          <a:stretch>
            <a:fillRect/>
          </a:stretch>
        </p:blipFill>
        <p:spPr>
          <a:xfrm flipH="1">
            <a:off x="377764" y="2120660"/>
            <a:ext cx="4670486" cy="2616681"/>
          </a:xfrm>
          <a:custGeom>
            <a:gdLst>
              <a:gd name="connsiteX0" fmla="*/ 0 w 5889400"/>
              <a:gd name="connsiteY0" fmla="*/ 0 h 3299588"/>
              <a:gd name="connsiteX1" fmla="*/ 5159939 w 5889400"/>
              <a:gd name="connsiteY1" fmla="*/ 0 h 3299588"/>
              <a:gd name="connsiteX2" fmla="*/ 5889400 w 5889400"/>
              <a:gd name="connsiteY2" fmla="*/ 3299588 h 3299588"/>
              <a:gd name="connsiteX3" fmla="*/ 729462 w 5889400"/>
              <a:gd name="connsiteY3" fmla="*/ 3299588 h 32995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89400" h="3299588">
                <a:moveTo>
                  <a:pt x="0" y="0"/>
                </a:moveTo>
                <a:lnTo>
                  <a:pt x="5159939" y="0"/>
                </a:lnTo>
                <a:lnTo>
                  <a:pt x="5889400" y="3299588"/>
                </a:lnTo>
                <a:lnTo>
                  <a:pt x="729462" y="3299588"/>
                </a:lnTo>
                <a:close/>
              </a:path>
            </a:pathLst>
          </a:custGeom>
        </p:spPr>
      </p:pic>
    </p:spTree>
    <p:custDataLst>
      <p:tags r:id="rId5"/>
    </p:custDataLst>
    <p:extLst>
      <p:ext uri="{BB962C8B-B14F-4D97-AF65-F5344CB8AC3E}">
        <p14:creationId xmlns:p14="http://schemas.microsoft.com/office/powerpoint/2010/main" val="1857382471"/>
      </p:ext>
    </p:extLst>
  </p:cSld>
  <p:clrMapOvr>
    <a:masterClrMapping/>
  </p:clrMapOvr>
  <mc:AlternateContent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任意多边形: 形状 7">
            <a:extLst>
              <a:ext uri="{FF2B5EF4-FFF2-40B4-BE49-F238E27FC236}">
                <a16:creationId xmlns:a16="http://schemas.microsoft.com/office/drawing/2014/main" id="{DA9631B5-0C69-4BFD-A79B-4A18E3471819}"/>
              </a:ext>
            </a:extLst>
          </p:cNvPr>
          <p:cNvSpPr/>
          <p:nvPr/>
        </p:nvSpPr>
        <p:spPr>
          <a:xfrm>
            <a:off x="167821" y="0"/>
            <a:ext cx="1584666" cy="4380611"/>
          </a:xfrm>
          <a:custGeom>
            <a:gdLst>
              <a:gd name="connsiteX0" fmla="*/ 971099 w 1444034"/>
              <a:gd name="connsiteY0" fmla="*/ 0 h 4392592"/>
              <a:gd name="connsiteX1" fmla="*/ 1444034 w 1444034"/>
              <a:gd name="connsiteY1" fmla="*/ 0 h 4392592"/>
              <a:gd name="connsiteX2" fmla="*/ 472935 w 1444034"/>
              <a:gd name="connsiteY2" fmla="*/ 4392592 h 4392592"/>
              <a:gd name="connsiteX3" fmla="*/ 0 w 1444034"/>
              <a:gd name="connsiteY3" fmla="*/ 4392592 h 43925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44034" h="4392592">
                <a:moveTo>
                  <a:pt x="971099" y="0"/>
                </a:moveTo>
                <a:lnTo>
                  <a:pt x="1444034" y="0"/>
                </a:lnTo>
                <a:lnTo>
                  <a:pt x="472935" y="4392592"/>
                </a:lnTo>
                <a:lnTo>
                  <a:pt x="0" y="439259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R" panose="00020600040101010101" pitchFamily="18" charset="-122"/>
              <a:ea typeface="OPPOSans R" panose="00020600040101010101" pitchFamily="18" charset="-122"/>
              <a:cs typeface="+mn-ea"/>
              <a:sym typeface="汉仪粗仿宋简" panose="02010600000101010101" pitchFamily="2" charset="-122"/>
            </a:endParaRPr>
          </a:p>
        </p:txBody>
      </p:sp>
      <p:sp>
        <p:nvSpPr>
          <p:cNvPr id="18" name="任意多边形: 形状 8">
            <a:extLst>
              <a:ext uri="{FF2B5EF4-FFF2-40B4-BE49-F238E27FC236}">
                <a16:creationId xmlns:a16="http://schemas.microsoft.com/office/drawing/2014/main" id="{9BD56227-CC03-47DB-B778-F7B5013B8FB0}"/>
              </a:ext>
            </a:extLst>
          </p:cNvPr>
          <p:cNvSpPr/>
          <p:nvPr/>
        </p:nvSpPr>
        <p:spPr>
          <a:xfrm>
            <a:off x="3665977" y="2477390"/>
            <a:ext cx="1584666" cy="4380610"/>
          </a:xfrm>
          <a:custGeom>
            <a:gdLst>
              <a:gd name="connsiteX0" fmla="*/ 971099 w 1444034"/>
              <a:gd name="connsiteY0" fmla="*/ 0 h 4392592"/>
              <a:gd name="connsiteX1" fmla="*/ 1444034 w 1444034"/>
              <a:gd name="connsiteY1" fmla="*/ 0 h 4392592"/>
              <a:gd name="connsiteX2" fmla="*/ 472935 w 1444034"/>
              <a:gd name="connsiteY2" fmla="*/ 4392592 h 4392592"/>
              <a:gd name="connsiteX3" fmla="*/ 0 w 1444034"/>
              <a:gd name="connsiteY3" fmla="*/ 4392592 h 43925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44034" h="4392592">
                <a:moveTo>
                  <a:pt x="971099" y="0"/>
                </a:moveTo>
                <a:lnTo>
                  <a:pt x="1444034" y="0"/>
                </a:lnTo>
                <a:lnTo>
                  <a:pt x="472935" y="4392592"/>
                </a:lnTo>
                <a:lnTo>
                  <a:pt x="0" y="439259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OPPOSans R" panose="00020600040101010101" pitchFamily="18" charset="-122"/>
              <a:ea typeface="OPPOSans R" panose="00020600040101010101" pitchFamily="18" charset="-122"/>
              <a:cs typeface="+mn-ea"/>
              <a:sym typeface="汉仪粗仿宋简" panose="02010600000101010101" pitchFamily="2" charset="-122"/>
            </a:endParaRPr>
          </a:p>
        </p:txBody>
      </p:sp>
      <p:sp>
        <p:nvSpPr>
          <p:cNvPr id="19" name="任意多边形: 形状 10">
            <a:extLst>
              <a:ext uri="{FF2B5EF4-FFF2-40B4-BE49-F238E27FC236}">
                <a16:creationId xmlns:a16="http://schemas.microsoft.com/office/drawing/2014/main" id="{90559801-42F8-4714-A663-4C5C9F704E3A}"/>
              </a:ext>
            </a:extLst>
          </p:cNvPr>
          <p:cNvSpPr/>
          <p:nvPr/>
        </p:nvSpPr>
        <p:spPr>
          <a:xfrm flipH="1">
            <a:off x="3007360" y="258978"/>
            <a:ext cx="9184640" cy="1070411"/>
          </a:xfrm>
          <a:custGeom>
            <a:gdLst>
              <a:gd name="connsiteX0" fmla="*/ 0 w 4484801"/>
              <a:gd name="connsiteY0" fmla="*/ 0 h 522675"/>
              <a:gd name="connsiteX1" fmla="*/ 4484801 w 4484801"/>
              <a:gd name="connsiteY1" fmla="*/ 0 h 522675"/>
              <a:gd name="connsiteX2" fmla="*/ 4369250 w 4484801"/>
              <a:gd name="connsiteY2" fmla="*/ 522675 h 522675"/>
              <a:gd name="connsiteX3" fmla="*/ 0 w 4484801"/>
              <a:gd name="connsiteY3" fmla="*/ 522675 h 5226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84801" h="522675">
                <a:moveTo>
                  <a:pt x="0" y="0"/>
                </a:moveTo>
                <a:lnTo>
                  <a:pt x="4484801" y="0"/>
                </a:lnTo>
                <a:lnTo>
                  <a:pt x="4369250" y="522675"/>
                </a:lnTo>
                <a:lnTo>
                  <a:pt x="0" y="522675"/>
                </a:ln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42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0" scaled="1"/>
          </a:gradFill>
          <a:ln>
            <a:noFill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R" panose="00020600040101010101" pitchFamily="18" charset="-122"/>
              <a:ea typeface="OPPOSans R" panose="00020600040101010101" pitchFamily="18" charset="-122"/>
              <a:cs typeface="+mn-ea"/>
              <a:sym typeface="汉仪粗仿宋简" panose="02010600000101010101" pitchFamily="2" charset="-122"/>
            </a:endParaRPr>
          </a:p>
        </p:txBody>
      </p:sp>
      <p:pic>
        <p:nvPicPr>
          <p:cNvPr id="20" name="图片 19">
            <a:extLst>
              <a:ext uri="{FF2B5EF4-FFF2-40B4-BE49-F238E27FC236}">
                <a16:creationId xmlns:a16="http://schemas.microsoft.com/office/drawing/2014/main" id="{AF853DE7-9DC3-4047-8040-4B0EE1AEF3A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099" b="6099"/>
          <a:stretch>
            <a:fillRect/>
          </a:stretch>
        </p:blipFill>
        <p:spPr>
          <a:xfrm flipH="1">
            <a:off x="377764" y="2120660"/>
            <a:ext cx="4670486" cy="2616681"/>
          </a:xfrm>
          <a:custGeom>
            <a:gdLst>
              <a:gd name="connsiteX0" fmla="*/ 0 w 5889400"/>
              <a:gd name="connsiteY0" fmla="*/ 0 h 3299588"/>
              <a:gd name="connsiteX1" fmla="*/ 5159939 w 5889400"/>
              <a:gd name="connsiteY1" fmla="*/ 0 h 3299588"/>
              <a:gd name="connsiteX2" fmla="*/ 5889400 w 5889400"/>
              <a:gd name="connsiteY2" fmla="*/ 3299588 h 3299588"/>
              <a:gd name="connsiteX3" fmla="*/ 729462 w 5889400"/>
              <a:gd name="connsiteY3" fmla="*/ 3299588 h 32995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89400" h="3299588">
                <a:moveTo>
                  <a:pt x="0" y="0"/>
                </a:moveTo>
                <a:lnTo>
                  <a:pt x="5159939" y="0"/>
                </a:lnTo>
                <a:lnTo>
                  <a:pt x="5889400" y="3299588"/>
                </a:lnTo>
                <a:lnTo>
                  <a:pt x="729462" y="3299588"/>
                </a:lnTo>
                <a:close/>
              </a:path>
            </a:pathLst>
          </a:custGeom>
        </p:spPr>
      </p:pic>
      <p:sp>
        <p:nvSpPr>
          <p:cNvPr id="21" name="文本框 20">
            <a:extLst>
              <a:ext uri="{FF2B5EF4-FFF2-40B4-BE49-F238E27FC236}">
                <a16:creationId xmlns:a16="http://schemas.microsoft.com/office/drawing/2014/main" id="{EF27A1B7-1E18-46DF-8C6B-E1D42131E7DB}"/>
              </a:ext>
            </a:extLst>
          </p:cNvPr>
          <p:cNvSpPr txBox="1"/>
          <p:nvPr/>
        </p:nvSpPr>
        <p:spPr>
          <a:xfrm>
            <a:off x="8515350" y="478340"/>
            <a:ext cx="3676650" cy="70788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POSans B" panose="00020600040101010101" pitchFamily="18" charset="-122"/>
                <a:ea typeface="OPPOSans B" panose="00020600040101010101" pitchFamily="18" charset="-122"/>
                <a:cs typeface="OPPOSans B" panose="00020600040101010101" pitchFamily="18" charset="-122"/>
                <a:sym typeface="Century Gothic" panose="020b0502020202020204" pitchFamily="34" charset="0"/>
              </a:rPr>
              <a:t>PART ONE</a:t>
            </a:r>
          </a:p>
        </p:txBody>
      </p:sp>
      <p:grpSp>
        <p:nvGrpSpPr>
          <p:cNvPr id="22" name="组合 21">
            <a:extLst>
              <a:ext uri="{FF2B5EF4-FFF2-40B4-BE49-F238E27FC236}">
                <a16:creationId xmlns:a16="http://schemas.microsoft.com/office/drawing/2014/main" id="{AFC8B39D-E27F-4433-BFCC-AF96EA4D5870}"/>
              </a:ext>
            </a:extLst>
          </p:cNvPr>
          <p:cNvGrpSpPr/>
          <p:nvPr/>
        </p:nvGrpSpPr>
        <p:grpSpPr>
          <a:xfrm>
            <a:off x="5905500" y="2686940"/>
            <a:ext cx="6034665" cy="1979421"/>
            <a:chOff x="4869368" y="2790735"/>
            <a:chExt cx="6034665" cy="1979421"/>
          </a:xfrm>
        </p:grpSpPr>
        <p:sp>
          <p:nvSpPr>
            <p:cNvPr id="25" name="文本框 24">
              <a:extLst>
                <a:ext uri="{FF2B5EF4-FFF2-40B4-BE49-F238E27FC236}">
                  <a16:creationId xmlns:a16="http://schemas.microsoft.com/office/drawing/2014/main" id="{D7B220EF-EF95-417C-B7FF-724185C1BD90}"/>
                </a:ext>
              </a:extLst>
            </p:cNvPr>
            <p:cNvSpPr txBox="1"/>
            <p:nvPr/>
          </p:nvSpPr>
          <p:spPr>
            <a:xfrm>
              <a:off x="4869368" y="2790735"/>
              <a:ext cx="6034665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ctr" defTabSz="914400" rtl="0" eaLnBrk="1" latinLnBrk="0" hangingPunct="1">
                <a:defRPr sz="2800" b="1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Century Gothic" panose="020b0502020202020204" pitchFamily="34" charset="0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7200" b="0" i="0" u="none" strike="noStrike" kern="1200" cap="none" spc="0" normalizeH="0" baseline="0" noProof="0">
                  <a:ln>
                    <a:noFill/>
                  </a:ln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uLnTx/>
                  <a:uFillTx/>
                  <a:latin typeface="OPPOSans B" panose="00020600040101010101" pitchFamily="18" charset="-122"/>
                  <a:ea typeface="OPPOSans B" panose="00020600040101010101" pitchFamily="18" charset="-122"/>
                  <a:cs typeface="OPPOSans B" panose="00020600040101010101" pitchFamily="18" charset="-122"/>
                  <a:sym typeface="+mn-lt"/>
                </a:rPr>
                <a:t>添加标题内容</a:t>
              </a:r>
            </a:p>
          </p:txBody>
        </p:sp>
        <p:sp>
          <p:nvSpPr>
            <p:cNvPr id="26" name="文本框 25">
              <a:extLst>
                <a:ext uri="{FF2B5EF4-FFF2-40B4-BE49-F238E27FC236}">
                  <a16:creationId xmlns:a16="http://schemas.microsoft.com/office/drawing/2014/main" id="{1B435047-287E-4A9D-890A-B51046615D52}"/>
                </a:ext>
              </a:extLst>
            </p:cNvPr>
            <p:cNvSpPr txBox="1"/>
            <p:nvPr/>
          </p:nvSpPr>
          <p:spPr>
            <a:xfrm>
              <a:off x="4869368" y="4060218"/>
              <a:ext cx="5553679" cy="709938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ctr" defTabSz="914400" rtl="0" eaLnBrk="1" latinLnBrk="0" hangingPunct="1">
                <a:lnSpc>
                  <a:spcPct val="120000"/>
                </a:lnSpc>
                <a:defRPr sz="1100" kern="1200">
                  <a:solidFill>
                    <a:schemeClr val="bg1">
                      <a:lumMod val="65000"/>
                    </a:schemeClr>
                  </a:solidFill>
                  <a:latin typeface="Century Gothic" panose="020b0502020202020204" pitchFamily="34" charset="0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400" b="0" i="0" u="none" strike="noStrike" kern="1200" cap="none" spc="0" normalizeH="0" baseline="0" noProof="0">
                  <a:ln>
                    <a:noFill/>
                  </a:ln>
                  <a:solidFill>
                    <a:srgbClr val="FFFFFF">
                      <a:lumMod val="65000"/>
                    </a:srgbClr>
                  </a:solidFill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+mn-lt"/>
                </a:rPr>
                <a:t>点击输入您的内容，或者通过复制您的文本后，再此框中选择粘贴。请言简意赅，简单说明即可，不必繁琐。</a:t>
              </a:r>
            </a:p>
          </p:txBody>
        </p:sp>
      </p:grpSp>
      <p:pic>
        <p:nvPicPr>
          <p:cNvPr id="31" name="图形 30">
            <a:extLst>
              <a:ext uri="{FF2B5EF4-FFF2-40B4-BE49-F238E27FC236}">
                <a16:creationId xmlns:a16="http://schemas.microsoft.com/office/drawing/2014/main" id="{D6AE25C6-90B0-4EF8-A3C1-972DA6FB70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H="1">
            <a:off x="10493899" y="5519670"/>
            <a:ext cx="821782" cy="1338330"/>
          </a:xfrm>
          <a:prstGeom prst="rect">
            <a:avLst/>
          </a:prstGeom>
        </p:spPr>
      </p:pic>
    </p:spTree>
    <p:custDataLst>
      <p:tags r:id="rId7"/>
    </p:custDataLst>
    <p:extLst>
      <p:ext uri="{BB962C8B-B14F-4D97-AF65-F5344CB8AC3E}">
        <p14:creationId xmlns:p14="http://schemas.microsoft.com/office/powerpoint/2010/main" val="1241052849"/>
      </p:ext>
    </p:extLst>
  </p:cSld>
  <p:clrMapOvr>
    <a:masterClrMapping/>
  </p:clrMapOvr>
  <mc:AlternateContent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" name="矩形 62">
            <a:extLst>
              <a:ext uri="{FF2B5EF4-FFF2-40B4-BE49-F238E27FC236}">
                <a16:creationId xmlns:a16="http://schemas.microsoft.com/office/drawing/2014/main" id="{F485737F-A904-4266-9BA6-6078EF933284}"/>
              </a:ext>
            </a:extLst>
          </p:cNvPr>
          <p:cNvSpPr/>
          <p:nvPr/>
        </p:nvSpPr>
        <p:spPr>
          <a:xfrm>
            <a:off x="202639" y="37187"/>
            <a:ext cx="2952074" cy="6039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2B3D88"/>
              </a:buClr>
              <a:buSzTx/>
              <a:buFontTx/>
              <a:buNone/>
              <a:defRPr/>
            </a:pP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PPOSans B" panose="00020600040101010101" pitchFamily="18" charset="-122"/>
                <a:ea typeface="OPPOSans B" panose="00020600040101010101" pitchFamily="18" charset="-122"/>
                <a:cs typeface="OPPOSans B" panose="00020600040101010101" pitchFamily="18" charset="-122"/>
                <a:sym typeface="+mn-lt"/>
              </a:rPr>
              <a:t>添加标题内容</a:t>
            </a:r>
          </a:p>
        </p:txBody>
      </p:sp>
      <p:grpSp>
        <p:nvGrpSpPr>
          <p:cNvPr id="2" name="组合 1">
            <a:extLst>
              <a:ext uri="{FF2B5EF4-FFF2-40B4-BE49-F238E27FC236}">
                <a16:creationId xmlns:a16="http://schemas.microsoft.com/office/drawing/2014/main" id="{FB88A358-B72B-427F-B308-91B143929578}"/>
              </a:ext>
            </a:extLst>
          </p:cNvPr>
          <p:cNvGrpSpPr/>
          <p:nvPr/>
        </p:nvGrpSpPr>
        <p:grpSpPr>
          <a:xfrm>
            <a:off x="3334118" y="3222960"/>
            <a:ext cx="5523764" cy="2722568"/>
            <a:chOff x="3334121" y="3527760"/>
            <a:chExt cx="5523764" cy="2722568"/>
          </a:xfrm>
        </p:grpSpPr>
        <p:sp>
          <p:nvSpPr>
            <p:cNvPr id="3" name="任意多边形: 形状 21">
              <a:extLst>
                <a:ext uri="{FF2B5EF4-FFF2-40B4-BE49-F238E27FC236}">
                  <a16:creationId xmlns:a16="http://schemas.microsoft.com/office/drawing/2014/main" id="{339E4A53-9902-42AC-9BA7-6F3AFAD0010A}"/>
                </a:ext>
              </a:extLst>
            </p:cNvPr>
            <p:cNvSpPr/>
            <p:nvPr/>
          </p:nvSpPr>
          <p:spPr>
            <a:xfrm>
              <a:off x="3334121" y="3527760"/>
              <a:ext cx="5523764" cy="2459490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802" y="4740"/>
                  </a:moveTo>
                  <a:lnTo>
                    <a:pt x="19230" y="21591"/>
                  </a:lnTo>
                  <a:lnTo>
                    <a:pt x="21600" y="21590"/>
                  </a:lnTo>
                  <a:lnTo>
                    <a:pt x="10802" y="0"/>
                  </a:lnTo>
                  <a:lnTo>
                    <a:pt x="0" y="21600"/>
                  </a:lnTo>
                  <a:lnTo>
                    <a:pt x="2371" y="21599"/>
                  </a:lnTo>
                  <a:cubicBezTo>
                    <a:pt x="2371" y="21599"/>
                    <a:pt x="10802" y="4740"/>
                    <a:pt x="10802" y="4740"/>
                  </a:cubicBezTo>
                  <a:close/>
                </a:path>
              </a:pathLst>
            </a:custGeom>
            <a:solidFill>
              <a:schemeClr val="accent2"/>
            </a:solidFill>
            <a:ln w="28575" cap="flat" cmpd="sng" algn="ctr">
              <a:solidFill>
                <a:srgbClr val="FFFFFF">
                  <a:lumMod val="85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sz="1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sym typeface="汉仪粗仿宋简" panose="02010600000101010101" pitchFamily="2" charset="-122"/>
              </a:endParaRPr>
            </a:p>
          </p:txBody>
        </p:sp>
        <p:sp>
          <p:nvSpPr>
            <p:cNvPr id="4" name="椭圆 3">
              <a:extLst>
                <a:ext uri="{FF2B5EF4-FFF2-40B4-BE49-F238E27FC236}">
                  <a16:creationId xmlns:a16="http://schemas.microsoft.com/office/drawing/2014/main" id="{4BECDEB5-B911-48AC-9C82-08C44D56A2B6}"/>
                </a:ext>
              </a:extLst>
            </p:cNvPr>
            <p:cNvSpPr/>
            <p:nvPr/>
          </p:nvSpPr>
          <p:spPr>
            <a:xfrm>
              <a:off x="3343248" y="5532698"/>
              <a:ext cx="717630" cy="717630"/>
            </a:xfrm>
            <a:prstGeom prst="ellipse">
              <a:avLst/>
            </a:prstGeom>
            <a:solidFill>
              <a:schemeClr val="accent1"/>
            </a:solidFill>
            <a:ln w="28575" cap="flat" cmpd="sng" algn="ctr">
              <a:solidFill>
                <a:srgbClr val="FFFFFF">
                  <a:lumMod val="85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1600" b="0" i="0" u="none" strike="noStrike" kern="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PPOSans B" panose="00020600040101010101" pitchFamily="18" charset="-122"/>
                  <a:ea typeface="OPPOSans B" panose="00020600040101010101" pitchFamily="18" charset="-122"/>
                  <a:cs typeface="OPPOSans B" panose="00020600040101010101" pitchFamily="18" charset="-122"/>
                  <a:sym typeface="汉仪粗仿宋简" panose="02010600000101010101" pitchFamily="2" charset="-122"/>
                </a:rPr>
                <a:t>01</a:t>
              </a:r>
              <a:endPara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POSans B" panose="00020600040101010101" pitchFamily="18" charset="-122"/>
                <a:ea typeface="OPPOSans B" panose="00020600040101010101" pitchFamily="18" charset="-122"/>
                <a:cs typeface="OPPOSans B" panose="00020600040101010101" pitchFamily="18" charset="-122"/>
                <a:sym typeface="汉仪粗仿宋简" panose="02010600000101010101" pitchFamily="2" charset="-122"/>
              </a:endParaRPr>
            </a:p>
          </p:txBody>
        </p:sp>
        <p:sp>
          <p:nvSpPr>
            <p:cNvPr id="5" name="椭圆 4">
              <a:extLst>
                <a:ext uri="{FF2B5EF4-FFF2-40B4-BE49-F238E27FC236}">
                  <a16:creationId xmlns:a16="http://schemas.microsoft.com/office/drawing/2014/main" id="{D4AC842D-FB54-4D75-B41E-B62F64EDA3FB}"/>
                </a:ext>
              </a:extLst>
            </p:cNvPr>
            <p:cNvSpPr/>
            <p:nvPr/>
          </p:nvSpPr>
          <p:spPr>
            <a:xfrm>
              <a:off x="5737185" y="3527760"/>
              <a:ext cx="717630" cy="717630"/>
            </a:xfrm>
            <a:prstGeom prst="ellipse">
              <a:avLst/>
            </a:prstGeom>
            <a:solidFill>
              <a:schemeClr val="accent1"/>
            </a:solidFill>
            <a:ln w="28575" cap="flat" cmpd="sng" algn="ctr">
              <a:solidFill>
                <a:srgbClr val="FFFFFF">
                  <a:lumMod val="85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1600" b="0" i="0" u="none" strike="noStrike" kern="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PPOSans B" panose="00020600040101010101" pitchFamily="18" charset="-122"/>
                  <a:ea typeface="OPPOSans B" panose="00020600040101010101" pitchFamily="18" charset="-122"/>
                  <a:cs typeface="OPPOSans B" panose="00020600040101010101" pitchFamily="18" charset="-122"/>
                  <a:sym typeface="汉仪粗仿宋简" panose="02010600000101010101" pitchFamily="2" charset="-122"/>
                </a:rPr>
                <a:t>02</a:t>
              </a:r>
              <a:endPara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POSans B" panose="00020600040101010101" pitchFamily="18" charset="-122"/>
                <a:ea typeface="OPPOSans B" panose="00020600040101010101" pitchFamily="18" charset="-122"/>
                <a:cs typeface="OPPOSans B" panose="00020600040101010101" pitchFamily="18" charset="-122"/>
                <a:sym typeface="汉仪粗仿宋简" panose="02010600000101010101" pitchFamily="2" charset="-122"/>
              </a:endParaRPr>
            </a:p>
          </p:txBody>
        </p:sp>
        <p:sp>
          <p:nvSpPr>
            <p:cNvPr id="6" name="椭圆 5">
              <a:extLst>
                <a:ext uri="{FF2B5EF4-FFF2-40B4-BE49-F238E27FC236}">
                  <a16:creationId xmlns:a16="http://schemas.microsoft.com/office/drawing/2014/main" id="{CB87B07F-C384-45CB-B34C-DC98F44A9198}"/>
                </a:ext>
              </a:extLst>
            </p:cNvPr>
            <p:cNvSpPr/>
            <p:nvPr/>
          </p:nvSpPr>
          <p:spPr>
            <a:xfrm>
              <a:off x="8140255" y="5532698"/>
              <a:ext cx="717630" cy="717630"/>
            </a:xfrm>
            <a:prstGeom prst="ellipse">
              <a:avLst/>
            </a:prstGeom>
            <a:solidFill>
              <a:schemeClr val="accent1"/>
            </a:solidFill>
            <a:ln w="28575" cap="flat" cmpd="sng" algn="ctr">
              <a:solidFill>
                <a:srgbClr val="FFFFFF">
                  <a:lumMod val="85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1600" b="0" i="0" u="none" strike="noStrike" kern="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PPOSans B" panose="00020600040101010101" pitchFamily="18" charset="-122"/>
                  <a:ea typeface="OPPOSans B" panose="00020600040101010101" pitchFamily="18" charset="-122"/>
                  <a:cs typeface="OPPOSans B" panose="00020600040101010101" pitchFamily="18" charset="-122"/>
                  <a:sym typeface="汉仪粗仿宋简" panose="02010600000101010101" pitchFamily="2" charset="-122"/>
                </a:rPr>
                <a:t>03</a:t>
              </a:r>
              <a:endPara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POSans B" panose="00020600040101010101" pitchFamily="18" charset="-122"/>
                <a:ea typeface="OPPOSans B" panose="00020600040101010101" pitchFamily="18" charset="-122"/>
                <a:cs typeface="OPPOSans B" panose="00020600040101010101" pitchFamily="18" charset="-122"/>
                <a:sym typeface="汉仪粗仿宋简" panose="02010600000101010101" pitchFamily="2" charset="-122"/>
              </a:endParaRPr>
            </a:p>
          </p:txBody>
        </p:sp>
        <p:sp>
          <p:nvSpPr>
            <p:cNvPr id="7" name="任意多边形: 形状 6">
              <a:extLst>
                <a:ext uri="{FF2B5EF4-FFF2-40B4-BE49-F238E27FC236}">
                  <a16:creationId xmlns:a16="http://schemas.microsoft.com/office/drawing/2014/main" id="{D5A04372-6D38-4013-88CA-609612218AA8}"/>
                </a:ext>
              </a:extLst>
            </p:cNvPr>
            <p:cNvSpPr/>
            <p:nvPr/>
          </p:nvSpPr>
          <p:spPr>
            <a:xfrm>
              <a:off x="4603524" y="4508176"/>
              <a:ext cx="2984952" cy="1344710"/>
            </a:xfrm>
            <a:custGeom>
              <a:gdLst>
                <a:gd name="connsiteX0" fmla="*/ 2330770 w 4661539"/>
                <a:gd name="connsiteY0" fmla="*/ 0 h 2100008"/>
                <a:gd name="connsiteX1" fmla="*/ 4661539 w 4661539"/>
                <a:gd name="connsiteY1" fmla="*/ 2100008 h 2100008"/>
                <a:gd name="connsiteX2" fmla="*/ 0 w 4661539"/>
                <a:gd name="connsiteY2" fmla="*/ 2100008 h 21000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61539" h="2100008">
                  <a:moveTo>
                    <a:pt x="2330770" y="0"/>
                  </a:moveTo>
                  <a:lnTo>
                    <a:pt x="4661539" y="2100008"/>
                  </a:lnTo>
                  <a:lnTo>
                    <a:pt x="0" y="2100008"/>
                  </a:lnTo>
                  <a:close/>
                </a:path>
              </a:pathLst>
            </a:custGeom>
            <a:solidFill>
              <a:schemeClr val="accent1"/>
            </a:solidFill>
            <a:ln w="28575" cap="flat" cmpd="sng" algn="ctr">
              <a:noFill/>
              <a:prstDash val="solid"/>
              <a:miter lim="800000"/>
            </a:ln>
            <a:effectLst/>
          </p:spPr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sz="1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sym typeface="汉仪粗仿宋简" panose="02010600000101010101" pitchFamily="2" charset="-122"/>
              </a:endParaRPr>
            </a:p>
          </p:txBody>
        </p:sp>
        <p:sp>
          <p:nvSpPr>
            <p:cNvPr id="9" name="9">
              <a:extLst>
                <a:ext uri="{FF2B5EF4-FFF2-40B4-BE49-F238E27FC236}">
                  <a16:creationId xmlns:a16="http://schemas.microsoft.com/office/drawing/2014/main" id="{D5461566-5A6A-41A8-8287-2B1EDA41A906}"/>
                </a:ext>
              </a:extLst>
            </p:cNvPr>
            <p:cNvSpPr/>
            <p:nvPr/>
          </p:nvSpPr>
          <p:spPr>
            <a:xfrm>
              <a:off x="5387628" y="5180545"/>
              <a:ext cx="1416744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rPr>
                <a:t>标题</a:t>
              </a:r>
              <a:endParaRPr kumimoji="0" lang="en-US" altLang="ko-KR" sz="28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endParaRPr>
            </a:p>
          </p:txBody>
        </p:sp>
      </p:grpSp>
      <p:grpSp>
        <p:nvGrpSpPr>
          <p:cNvPr id="11" name="组合 10">
            <a:extLst>
              <a:ext uri="{FF2B5EF4-FFF2-40B4-BE49-F238E27FC236}">
                <a16:creationId xmlns:a16="http://schemas.microsoft.com/office/drawing/2014/main" id="{8A08E355-865E-4064-A824-F0721776B586}"/>
              </a:ext>
            </a:extLst>
          </p:cNvPr>
          <p:cNvGrpSpPr/>
          <p:nvPr/>
        </p:nvGrpSpPr>
        <p:grpSpPr>
          <a:xfrm>
            <a:off x="4403222" y="1339402"/>
            <a:ext cx="3385556" cy="1563330"/>
            <a:chOff x="5226211" y="4523244"/>
            <a:chExt cx="3385556" cy="1563330"/>
          </a:xfrm>
        </p:grpSpPr>
        <p:sp>
          <p:nvSpPr>
            <p:cNvPr id="12" name="9">
              <a:extLst>
                <a:ext uri="{FF2B5EF4-FFF2-40B4-BE49-F238E27FC236}">
                  <a16:creationId xmlns:a16="http://schemas.microsoft.com/office/drawing/2014/main" id="{E735AFC5-26D5-448B-8339-0A615668781F}"/>
                </a:ext>
              </a:extLst>
            </p:cNvPr>
            <p:cNvSpPr/>
            <p:nvPr/>
          </p:nvSpPr>
          <p:spPr>
            <a:xfrm>
              <a:off x="5613022" y="4523244"/>
              <a:ext cx="2611935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rPr>
                <a:t>输入标题</a:t>
              </a:r>
              <a:endParaRPr kumimoji="0" lang="en-US" altLang="ko-KR" sz="28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endParaRPr>
            </a:p>
          </p:txBody>
        </p:sp>
        <p:sp>
          <p:nvSpPr>
            <p:cNvPr id="13" name="10">
              <a:extLst>
                <a:ext uri="{FF2B5EF4-FFF2-40B4-BE49-F238E27FC236}">
                  <a16:creationId xmlns:a16="http://schemas.microsoft.com/office/drawing/2014/main" id="{31A211DC-DB1E-4D47-8D9D-13B44956F8BA}"/>
                </a:ext>
              </a:extLst>
            </p:cNvPr>
            <p:cNvSpPr/>
            <p:nvPr/>
          </p:nvSpPr>
          <p:spPr>
            <a:xfrm>
              <a:off x="5226211" y="5053471"/>
              <a:ext cx="3385556" cy="103310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1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400" b="0" i="0" u="none" strike="noStrike" kern="1200" cap="none" spc="0" normalizeH="0" baseline="0" noProof="0">
                  <a:ln>
                    <a:noFill/>
                  </a:ln>
                  <a:solidFill>
                    <a:schemeClr val="tx1">
                      <a:lumMod val="50000"/>
                      <a:lumOff val="50000"/>
                    </a:schemeClr>
                  </a:solidFill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rPr>
                <a:t>点击输入您的内容，或者通过复制您的文本后，再此框中选择粘贴。请言简意赅，简单说明即可，不必繁琐。</a:t>
              </a:r>
            </a:p>
          </p:txBody>
        </p:sp>
      </p:grpSp>
      <p:grpSp>
        <p:nvGrpSpPr>
          <p:cNvPr id="14" name="组合 13">
            <a:extLst>
              <a:ext uri="{FF2B5EF4-FFF2-40B4-BE49-F238E27FC236}">
                <a16:creationId xmlns:a16="http://schemas.microsoft.com/office/drawing/2014/main" id="{CA55275F-40EC-49CB-89A9-45806F4D0F4A}"/>
              </a:ext>
            </a:extLst>
          </p:cNvPr>
          <p:cNvGrpSpPr/>
          <p:nvPr/>
        </p:nvGrpSpPr>
        <p:grpSpPr>
          <a:xfrm>
            <a:off x="8131119" y="3101775"/>
            <a:ext cx="3129827" cy="1563330"/>
            <a:chOff x="5226211" y="4523244"/>
            <a:chExt cx="3129827" cy="1563330"/>
          </a:xfrm>
        </p:grpSpPr>
        <p:sp>
          <p:nvSpPr>
            <p:cNvPr id="15" name="9">
              <a:extLst>
                <a:ext uri="{FF2B5EF4-FFF2-40B4-BE49-F238E27FC236}">
                  <a16:creationId xmlns:a16="http://schemas.microsoft.com/office/drawing/2014/main" id="{7CBC8BC3-EB45-4221-B4A0-9C67CA4BB212}"/>
                </a:ext>
              </a:extLst>
            </p:cNvPr>
            <p:cNvSpPr/>
            <p:nvPr/>
          </p:nvSpPr>
          <p:spPr>
            <a:xfrm>
              <a:off x="5226211" y="4523244"/>
              <a:ext cx="2611935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rtl="0" eaLnBrk="1" fontAlgn="auto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rPr>
                <a:t>输入标题</a:t>
              </a:r>
              <a:endParaRPr kumimoji="0" lang="en-US" altLang="ko-KR" sz="28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endParaRPr>
            </a:p>
          </p:txBody>
        </p:sp>
        <p:sp>
          <p:nvSpPr>
            <p:cNvPr id="16" name="10">
              <a:extLst>
                <a:ext uri="{FF2B5EF4-FFF2-40B4-BE49-F238E27FC236}">
                  <a16:creationId xmlns:a16="http://schemas.microsoft.com/office/drawing/2014/main" id="{568AF7E2-C2DB-4B75-ABA3-9C7CAF83A598}"/>
                </a:ext>
              </a:extLst>
            </p:cNvPr>
            <p:cNvSpPr/>
            <p:nvPr/>
          </p:nvSpPr>
          <p:spPr>
            <a:xfrm>
              <a:off x="5226211" y="5053471"/>
              <a:ext cx="3129827" cy="103310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rtl="0" eaLnBrk="1" fontAlgn="auto" latinLnBrk="1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400" b="0" i="0" u="none" strike="noStrike" kern="1200" cap="none" spc="0" normalizeH="0" baseline="0" noProof="0">
                  <a:ln>
                    <a:noFill/>
                  </a:ln>
                  <a:solidFill>
                    <a:schemeClr val="tx1">
                      <a:lumMod val="50000"/>
                      <a:lumOff val="50000"/>
                    </a:schemeClr>
                  </a:solidFill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rPr>
                <a:t>点击输入您的内容，或者通过复制您的文本后，再此框中选择粘贴。请言简意赅，简单说明即可，不必繁琐。</a:t>
              </a:r>
            </a:p>
          </p:txBody>
        </p:sp>
      </p:grpSp>
      <p:grpSp>
        <p:nvGrpSpPr>
          <p:cNvPr id="17" name="组合 16">
            <a:extLst>
              <a:ext uri="{FF2B5EF4-FFF2-40B4-BE49-F238E27FC236}">
                <a16:creationId xmlns:a16="http://schemas.microsoft.com/office/drawing/2014/main" id="{4DEC4210-3170-448E-A415-259F4B39D184}"/>
              </a:ext>
            </a:extLst>
          </p:cNvPr>
          <p:cNvGrpSpPr/>
          <p:nvPr/>
        </p:nvGrpSpPr>
        <p:grpSpPr>
          <a:xfrm>
            <a:off x="931054" y="3101775"/>
            <a:ext cx="3129827" cy="1563330"/>
            <a:chOff x="5226211" y="4523244"/>
            <a:chExt cx="3129827" cy="1563330"/>
          </a:xfrm>
        </p:grpSpPr>
        <p:sp>
          <p:nvSpPr>
            <p:cNvPr id="18" name="9">
              <a:extLst>
                <a:ext uri="{FF2B5EF4-FFF2-40B4-BE49-F238E27FC236}">
                  <a16:creationId xmlns:a16="http://schemas.microsoft.com/office/drawing/2014/main" id="{E91C1240-B3F8-490A-9E2B-5D8C9F66526E}"/>
                </a:ext>
              </a:extLst>
            </p:cNvPr>
            <p:cNvSpPr/>
            <p:nvPr/>
          </p:nvSpPr>
          <p:spPr>
            <a:xfrm>
              <a:off x="5744103" y="4523244"/>
              <a:ext cx="2611935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rPr>
                <a:t>输入标题</a:t>
              </a:r>
              <a:endParaRPr kumimoji="0" lang="en-US" altLang="ko-KR" sz="28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endParaRPr>
            </a:p>
          </p:txBody>
        </p:sp>
        <p:sp>
          <p:nvSpPr>
            <p:cNvPr id="19" name="10">
              <a:extLst>
                <a:ext uri="{FF2B5EF4-FFF2-40B4-BE49-F238E27FC236}">
                  <a16:creationId xmlns:a16="http://schemas.microsoft.com/office/drawing/2014/main" id="{1064EC74-3A14-4F5C-B489-375FE2983FC6}"/>
                </a:ext>
              </a:extLst>
            </p:cNvPr>
            <p:cNvSpPr/>
            <p:nvPr/>
          </p:nvSpPr>
          <p:spPr>
            <a:xfrm>
              <a:off x="5226211" y="5053471"/>
              <a:ext cx="3129827" cy="103310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r" defTabSz="914400" rtl="0" eaLnBrk="1" fontAlgn="auto" latinLnBrk="1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400" b="0" i="0" u="none" strike="noStrike" kern="1200" cap="none" spc="0" normalizeH="0" baseline="0" noProof="0">
                  <a:ln>
                    <a:noFill/>
                  </a:ln>
                  <a:solidFill>
                    <a:schemeClr val="tx1">
                      <a:lumMod val="50000"/>
                      <a:lumOff val="50000"/>
                    </a:schemeClr>
                  </a:solidFill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rPr>
                <a:t>点击输入您的内容，或者通过复制您的文本后，再此框中选择粘贴。请言简意赅，简单说明即可，不必繁琐。</a:t>
              </a:r>
            </a:p>
          </p:txBody>
        </p:sp>
      </p:grpSp>
    </p:spTree>
    <p:custDataLst>
      <p:tags r:id="rId3"/>
    </p:custDataLst>
    <p:extLst>
      <p:ext uri="{BB962C8B-B14F-4D97-AF65-F5344CB8AC3E}">
        <p14:creationId xmlns:p14="http://schemas.microsoft.com/office/powerpoint/2010/main" val="3562923946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" name="矩形 62">
            <a:extLst>
              <a:ext uri="{FF2B5EF4-FFF2-40B4-BE49-F238E27FC236}">
                <a16:creationId xmlns:a16="http://schemas.microsoft.com/office/drawing/2014/main" id="{F485737F-A904-4266-9BA6-6078EF933284}"/>
              </a:ext>
            </a:extLst>
          </p:cNvPr>
          <p:cNvSpPr/>
          <p:nvPr/>
        </p:nvSpPr>
        <p:spPr>
          <a:xfrm>
            <a:off x="202639" y="37187"/>
            <a:ext cx="2952074" cy="6039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2B3D88"/>
              </a:buClr>
              <a:buSzTx/>
              <a:buFontTx/>
              <a:buNone/>
              <a:defRPr/>
            </a:pP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POSans B" panose="00020600040101010101" pitchFamily="18" charset="-122"/>
                <a:ea typeface="OPPOSans B" panose="00020600040101010101" pitchFamily="18" charset="-122"/>
                <a:cs typeface="OPPOSans B" panose="00020600040101010101" pitchFamily="18" charset="-122"/>
                <a:sym typeface="+mn-lt"/>
              </a:rPr>
              <a:t>添加标题内容</a:t>
            </a:r>
          </a:p>
        </p:txBody>
      </p:sp>
      <p:sp>
        <p:nvSpPr>
          <p:cNvPr id="25" name="9">
            <a:extLst>
              <a:ext uri="{FF2B5EF4-FFF2-40B4-BE49-F238E27FC236}">
                <a16:creationId xmlns:a16="http://schemas.microsoft.com/office/drawing/2014/main" id="{F8C050F6-E622-46C9-8A7D-158E9A679F87}"/>
              </a:ext>
            </a:extLst>
          </p:cNvPr>
          <p:cNvSpPr/>
          <p:nvPr/>
        </p:nvSpPr>
        <p:spPr>
          <a:xfrm>
            <a:off x="8213494" y="1919891"/>
            <a:ext cx="2115852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rPr>
              <a:t>输入标题</a:t>
            </a:r>
            <a:endParaRPr kumimoji="0" lang="en-US" altLang="ko-KR" sz="2800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Calibri" panose="020f0502020204030204" pitchFamily="34" charset="0"/>
            </a:endParaRPr>
          </a:p>
        </p:txBody>
      </p:sp>
      <p:sp>
        <p:nvSpPr>
          <p:cNvPr id="47" name="10">
            <a:extLst>
              <a:ext uri="{FF2B5EF4-FFF2-40B4-BE49-F238E27FC236}">
                <a16:creationId xmlns:a16="http://schemas.microsoft.com/office/drawing/2014/main" id="{CA073842-D5B2-403D-9633-4CC5A0E9DFF3}"/>
              </a:ext>
            </a:extLst>
          </p:cNvPr>
          <p:cNvSpPr/>
          <p:nvPr/>
        </p:nvSpPr>
        <p:spPr>
          <a:xfrm>
            <a:off x="8213494" y="2429016"/>
            <a:ext cx="2639993" cy="70993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rPr>
              <a:t>点击输入简要文字内容，文字内容需概括精炼。</a:t>
            </a:r>
          </a:p>
        </p:txBody>
      </p:sp>
      <p:sp>
        <p:nvSpPr>
          <p:cNvPr id="48" name="11">
            <a:extLst>
              <a:ext uri="{FF2B5EF4-FFF2-40B4-BE49-F238E27FC236}">
                <a16:creationId xmlns:a16="http://schemas.microsoft.com/office/drawing/2014/main" id="{57040FBF-15C5-471E-AB42-A7E60E2FF487}"/>
              </a:ext>
            </a:extLst>
          </p:cNvPr>
          <p:cNvSpPr/>
          <p:nvPr/>
        </p:nvSpPr>
        <p:spPr>
          <a:xfrm>
            <a:off x="8213494" y="3982344"/>
            <a:ext cx="2115852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rPr>
              <a:t>输入标题</a:t>
            </a:r>
            <a:endParaRPr kumimoji="0" lang="en-US" altLang="ko-KR" sz="2800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Calibri" panose="020f0502020204030204" pitchFamily="34" charset="0"/>
            </a:endParaRPr>
          </a:p>
        </p:txBody>
      </p:sp>
      <p:sp>
        <p:nvSpPr>
          <p:cNvPr id="49" name="12">
            <a:extLst>
              <a:ext uri="{FF2B5EF4-FFF2-40B4-BE49-F238E27FC236}">
                <a16:creationId xmlns:a16="http://schemas.microsoft.com/office/drawing/2014/main" id="{C56FA9F0-2824-4405-B2A6-DBDB9624AE20}"/>
              </a:ext>
            </a:extLst>
          </p:cNvPr>
          <p:cNvSpPr/>
          <p:nvPr/>
        </p:nvSpPr>
        <p:spPr>
          <a:xfrm>
            <a:off x="8213494" y="4491469"/>
            <a:ext cx="2639993" cy="70993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rPr>
              <a:t>点击输入简要文字内容，文字内容需概括精炼。</a:t>
            </a:r>
          </a:p>
        </p:txBody>
      </p:sp>
      <p:sp>
        <p:nvSpPr>
          <p:cNvPr id="50" name="41">
            <a:extLst>
              <a:ext uri="{FF2B5EF4-FFF2-40B4-BE49-F238E27FC236}">
                <a16:creationId xmlns:a16="http://schemas.microsoft.com/office/drawing/2014/main" id="{46189CB7-1E73-4BD7-9E0B-C1AADC8E5C9F}"/>
              </a:ext>
            </a:extLst>
          </p:cNvPr>
          <p:cNvSpPr/>
          <p:nvPr/>
        </p:nvSpPr>
        <p:spPr>
          <a:xfrm>
            <a:off x="1847661" y="1919891"/>
            <a:ext cx="2115852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rPr>
              <a:t>输入标题</a:t>
            </a:r>
            <a:endParaRPr kumimoji="0" lang="en-US" altLang="ko-KR" sz="2800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Calibri" panose="020f0502020204030204" pitchFamily="34" charset="0"/>
            </a:endParaRPr>
          </a:p>
        </p:txBody>
      </p:sp>
      <p:sp>
        <p:nvSpPr>
          <p:cNvPr id="51" name="42">
            <a:extLst>
              <a:ext uri="{FF2B5EF4-FFF2-40B4-BE49-F238E27FC236}">
                <a16:creationId xmlns:a16="http://schemas.microsoft.com/office/drawing/2014/main" id="{26D6D631-14A4-4549-A72E-3B0693934D95}"/>
              </a:ext>
            </a:extLst>
          </p:cNvPr>
          <p:cNvSpPr/>
          <p:nvPr/>
        </p:nvSpPr>
        <p:spPr>
          <a:xfrm>
            <a:off x="1338514" y="2429016"/>
            <a:ext cx="2625000" cy="70993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1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rPr>
              <a:t>点击输入简要文字内容，文字内容需概括精炼。</a:t>
            </a:r>
          </a:p>
        </p:txBody>
      </p:sp>
      <p:sp>
        <p:nvSpPr>
          <p:cNvPr id="52" name="43">
            <a:extLst>
              <a:ext uri="{FF2B5EF4-FFF2-40B4-BE49-F238E27FC236}">
                <a16:creationId xmlns:a16="http://schemas.microsoft.com/office/drawing/2014/main" id="{D3DE0E88-1B27-41A7-8EA5-D98D77EB3217}"/>
              </a:ext>
            </a:extLst>
          </p:cNvPr>
          <p:cNvSpPr/>
          <p:nvPr/>
        </p:nvSpPr>
        <p:spPr>
          <a:xfrm>
            <a:off x="1847661" y="3982344"/>
            <a:ext cx="2115852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rPr>
              <a:t>输入标题</a:t>
            </a:r>
            <a:endParaRPr kumimoji="0" lang="en-US" altLang="ko-KR" sz="2800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Calibri" panose="020f0502020204030204" pitchFamily="34" charset="0"/>
            </a:endParaRPr>
          </a:p>
        </p:txBody>
      </p:sp>
      <p:sp>
        <p:nvSpPr>
          <p:cNvPr id="53" name="44">
            <a:extLst>
              <a:ext uri="{FF2B5EF4-FFF2-40B4-BE49-F238E27FC236}">
                <a16:creationId xmlns:a16="http://schemas.microsoft.com/office/drawing/2014/main" id="{6C5F167F-8A62-469F-8404-0A73DDD9FFFB}"/>
              </a:ext>
            </a:extLst>
          </p:cNvPr>
          <p:cNvSpPr/>
          <p:nvPr/>
        </p:nvSpPr>
        <p:spPr>
          <a:xfrm>
            <a:off x="1338514" y="4491469"/>
            <a:ext cx="2625000" cy="70993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1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rPr>
              <a:t>点击输入简要文字内容，文字内容需概括精炼。</a:t>
            </a:r>
          </a:p>
        </p:txBody>
      </p:sp>
      <p:grpSp>
        <p:nvGrpSpPr>
          <p:cNvPr id="54" name="组合 34">
            <a:extLst>
              <a:ext uri="{FF2B5EF4-FFF2-40B4-BE49-F238E27FC236}">
                <a16:creationId xmlns:a16="http://schemas.microsoft.com/office/drawing/2014/main" id="{9FE55463-F286-4561-B7B9-9041B1D780A8}"/>
              </a:ext>
            </a:extLst>
          </p:cNvPr>
          <p:cNvGrpSpPr/>
          <p:nvPr>
            <p:custDataLst>
              <p:tags r:id="rId3"/>
            </p:custDataLst>
          </p:nvPr>
        </p:nvGrpSpPr>
        <p:grpSpPr>
          <a:xfrm>
            <a:off x="4204317" y="1697639"/>
            <a:ext cx="3783367" cy="3782658"/>
            <a:chOff x="4418330" y="2059310"/>
            <a:chExt cx="3333750" cy="3333125"/>
          </a:xfrm>
        </p:grpSpPr>
        <p:grpSp>
          <p:nvGrpSpPr>
            <p:cNvPr id="55" name="Group 12">
              <a:extLst>
                <a:ext uri="{FF2B5EF4-FFF2-40B4-BE49-F238E27FC236}">
                  <a16:creationId xmlns:a16="http://schemas.microsoft.com/office/drawing/2014/main" id="{EF609EDC-2FF1-45AC-B0B4-7869FD8C54BD}"/>
                </a:ext>
              </a:extLst>
            </p:cNvPr>
            <p:cNvGrpSpPr/>
            <p:nvPr/>
          </p:nvGrpSpPr>
          <p:grpSpPr>
            <a:xfrm>
              <a:off x="5003667" y="2644334"/>
              <a:ext cx="2163079" cy="2163079"/>
              <a:chOff x="5012786" y="2840273"/>
              <a:chExt cx="2166429" cy="2166429"/>
            </a:xfrm>
          </p:grpSpPr>
          <p:sp>
            <p:nvSpPr>
              <p:cNvPr id="73" name="弧形 11">
                <a:extLst>
                  <a:ext uri="{FF2B5EF4-FFF2-40B4-BE49-F238E27FC236}">
                    <a16:creationId xmlns:a16="http://schemas.microsoft.com/office/drawing/2014/main" id="{AF3A7699-98D9-422B-A250-654EC433AE7D}"/>
                  </a:ext>
                </a:extLst>
              </p:cNvPr>
              <p:cNvSpPr/>
              <p:nvPr>
                <p:custDataLst>
                  <p:tags r:id="rId4"/>
                </p:custDataLst>
              </p:nvPr>
            </p:nvSpPr>
            <p:spPr>
              <a:xfrm>
                <a:off x="5012786" y="2840273"/>
                <a:ext cx="2166429" cy="2166429"/>
              </a:xfrm>
              <a:prstGeom prst="arc">
                <a:avLst>
                  <a:gd name="adj1" fmla="val 17660058"/>
                  <a:gd name="adj2" fmla="val 20083553"/>
                </a:avLst>
              </a:prstGeom>
              <a:ln>
                <a:solidFill>
                  <a:schemeClr val="bg1">
                    <a:lumMod val="85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1800">
                  <a:solidFill>
                    <a:schemeClr val="tx1">
                      <a:lumMod val="85000"/>
                      <a:lumOff val="15000"/>
                    </a:schemeClr>
                  </a:solidFill>
                  <a:latin typeface="OPPOSans B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+mn-lt"/>
                </a:endParaRPr>
              </a:p>
            </p:txBody>
          </p:sp>
          <p:sp>
            <p:nvSpPr>
              <p:cNvPr id="74" name="弧形 13">
                <a:extLst>
                  <a:ext uri="{FF2B5EF4-FFF2-40B4-BE49-F238E27FC236}">
                    <a16:creationId xmlns:a16="http://schemas.microsoft.com/office/drawing/2014/main" id="{015A2EC4-4E3A-4AEE-A277-05090A8AB7A4}"/>
                  </a:ext>
                </a:extLst>
              </p:cNvPr>
              <p:cNvSpPr/>
              <p:nvPr>
                <p:custDataLst>
                  <p:tags r:id="rId5"/>
                </p:custDataLst>
              </p:nvPr>
            </p:nvSpPr>
            <p:spPr>
              <a:xfrm flipH="1">
                <a:off x="5012786" y="2840273"/>
                <a:ext cx="2166429" cy="2166429"/>
              </a:xfrm>
              <a:prstGeom prst="arc">
                <a:avLst>
                  <a:gd name="adj1" fmla="val 17660058"/>
                  <a:gd name="adj2" fmla="val 20083553"/>
                </a:avLst>
              </a:prstGeom>
              <a:ln>
                <a:solidFill>
                  <a:schemeClr val="bg1">
                    <a:lumMod val="85000"/>
                  </a:schemeClr>
                </a:solidFill>
                <a:headEnd type="triangle"/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1800">
                  <a:solidFill>
                    <a:schemeClr val="tx1">
                      <a:lumMod val="85000"/>
                      <a:lumOff val="15000"/>
                    </a:schemeClr>
                  </a:solidFill>
                  <a:latin typeface="OPPOSans B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+mn-lt"/>
                </a:endParaRPr>
              </a:p>
            </p:txBody>
          </p:sp>
          <p:sp>
            <p:nvSpPr>
              <p:cNvPr id="75" name="弧形 14">
                <a:extLst>
                  <a:ext uri="{FF2B5EF4-FFF2-40B4-BE49-F238E27FC236}">
                    <a16:creationId xmlns:a16="http://schemas.microsoft.com/office/drawing/2014/main" id="{A2F32E58-E260-4451-BA0D-A61B4833D20F}"/>
                  </a:ext>
                </a:extLst>
              </p:cNvPr>
              <p:cNvSpPr/>
              <p:nvPr>
                <p:custDataLst>
                  <p:tags r:id="rId6"/>
                </p:custDataLst>
              </p:nvPr>
            </p:nvSpPr>
            <p:spPr>
              <a:xfrm flipV="1">
                <a:off x="5012786" y="2840273"/>
                <a:ext cx="2166429" cy="2166429"/>
              </a:xfrm>
              <a:prstGeom prst="arc">
                <a:avLst>
                  <a:gd name="adj1" fmla="val 17660058"/>
                  <a:gd name="adj2" fmla="val 20083553"/>
                </a:avLst>
              </a:prstGeom>
              <a:ln>
                <a:solidFill>
                  <a:schemeClr val="bg1">
                    <a:lumMod val="85000"/>
                  </a:schemeClr>
                </a:solidFill>
                <a:headEnd type="triangle"/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1800">
                  <a:solidFill>
                    <a:schemeClr val="tx1">
                      <a:lumMod val="85000"/>
                      <a:lumOff val="15000"/>
                    </a:schemeClr>
                  </a:solidFill>
                  <a:latin typeface="OPPOSans B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+mn-lt"/>
                </a:endParaRPr>
              </a:p>
            </p:txBody>
          </p:sp>
          <p:sp>
            <p:nvSpPr>
              <p:cNvPr id="76" name="弧形 15">
                <a:extLst>
                  <a:ext uri="{FF2B5EF4-FFF2-40B4-BE49-F238E27FC236}">
                    <a16:creationId xmlns:a16="http://schemas.microsoft.com/office/drawing/2014/main" id="{AF4DCADC-6A21-4600-9F6F-304511168F33}"/>
                  </a:ext>
                </a:extLst>
              </p:cNvPr>
              <p:cNvSpPr/>
              <p:nvPr>
                <p:custDataLst>
                  <p:tags r:id="rId7"/>
                </p:custDataLst>
              </p:nvPr>
            </p:nvSpPr>
            <p:spPr>
              <a:xfrm flipH="1" flipV="1">
                <a:off x="5012786" y="2840273"/>
                <a:ext cx="2166429" cy="2166429"/>
              </a:xfrm>
              <a:prstGeom prst="arc">
                <a:avLst>
                  <a:gd name="adj1" fmla="val 17660058"/>
                  <a:gd name="adj2" fmla="val 20083553"/>
                </a:avLst>
              </a:prstGeom>
              <a:ln>
                <a:solidFill>
                  <a:schemeClr val="bg1">
                    <a:lumMod val="85000"/>
                  </a:schemeClr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id-ID" sz="1800">
                  <a:solidFill>
                    <a:schemeClr val="tx1">
                      <a:lumMod val="85000"/>
                      <a:lumOff val="15000"/>
                    </a:schemeClr>
                  </a:solidFill>
                  <a:latin typeface="OPPOSans B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+mn-lt"/>
                </a:endParaRPr>
              </a:p>
            </p:txBody>
          </p:sp>
        </p:grpSp>
        <p:sp>
          <p:nvSpPr>
            <p:cNvPr id="56" name="椭圆 10">
              <a:extLst>
                <a:ext uri="{FF2B5EF4-FFF2-40B4-BE49-F238E27FC236}">
                  <a16:creationId xmlns:a16="http://schemas.microsoft.com/office/drawing/2014/main" id="{5EB2DE6A-A15D-410A-8B17-14D9A80E795E}"/>
                </a:ext>
              </a:extLst>
            </p:cNvPr>
            <p:cNvSpPr/>
            <p:nvPr>
              <p:custDataLst>
                <p:tags r:id="rId8"/>
              </p:custDataLst>
            </p:nvPr>
          </p:nvSpPr>
          <p:spPr>
            <a:xfrm rot="5400000">
              <a:off x="4418330" y="3243580"/>
              <a:ext cx="965200" cy="9652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id-ID" sz="1800">
                <a:solidFill>
                  <a:schemeClr val="tx1">
                    <a:lumMod val="85000"/>
                    <a:lumOff val="15000"/>
                  </a:schemeClr>
                </a:solidFill>
                <a:latin typeface="OPPOSans B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+mn-lt"/>
              </a:endParaRPr>
            </a:p>
          </p:txBody>
        </p:sp>
        <p:grpSp>
          <p:nvGrpSpPr>
            <p:cNvPr id="57" name="Group 30">
              <a:extLst>
                <a:ext uri="{FF2B5EF4-FFF2-40B4-BE49-F238E27FC236}">
                  <a16:creationId xmlns:a16="http://schemas.microsoft.com/office/drawing/2014/main" id="{FAF7DBBF-432C-45EF-8A10-382FDEDF3F07}"/>
                </a:ext>
              </a:extLst>
            </p:cNvPr>
            <p:cNvGrpSpPr/>
            <p:nvPr/>
          </p:nvGrpSpPr>
          <p:grpSpPr>
            <a:xfrm>
              <a:off x="4699635" y="3524885"/>
              <a:ext cx="402590" cy="402590"/>
              <a:chOff x="7275629" y="3045147"/>
              <a:chExt cx="464344" cy="464344"/>
            </a:xfrm>
            <a:solidFill>
              <a:schemeClr val="bg1"/>
            </a:solidFill>
          </p:grpSpPr>
          <p:sp>
            <p:nvSpPr>
              <p:cNvPr id="70" name="AutoShape 56">
                <a:extLst>
                  <a:ext uri="{FF2B5EF4-FFF2-40B4-BE49-F238E27FC236}">
                    <a16:creationId xmlns:a16="http://schemas.microsoft.com/office/drawing/2014/main" id="{A8D348D6-ABD5-42AC-A8D2-EDF6D6813CF0}"/>
                  </a:ext>
                </a:extLst>
              </p:cNvPr>
              <p:cNvSpPr/>
              <p:nvPr>
                <p:custDataLst>
                  <p:tags r:id="rId9"/>
                </p:custDataLst>
              </p:nvPr>
            </p:nvSpPr>
            <p:spPr bwMode="auto">
              <a:xfrm>
                <a:off x="7275629" y="3045147"/>
                <a:ext cx="145256" cy="464344"/>
              </a:xfrm>
              <a:custGeom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6988" y="7316"/>
                    </a:moveTo>
                    <a:cubicBezTo>
                      <a:pt x="16954" y="7352"/>
                      <a:pt x="16923" y="7387"/>
                      <a:pt x="16883" y="7423"/>
                    </a:cubicBezTo>
                    <a:cubicBezTo>
                      <a:pt x="16677" y="7601"/>
                      <a:pt x="16414" y="7770"/>
                      <a:pt x="16066" y="7920"/>
                    </a:cubicBezTo>
                    <a:cubicBezTo>
                      <a:pt x="16057" y="7924"/>
                      <a:pt x="16044" y="7927"/>
                      <a:pt x="16038" y="7931"/>
                    </a:cubicBezTo>
                    <a:cubicBezTo>
                      <a:pt x="15662" y="8092"/>
                      <a:pt x="15214" y="8234"/>
                      <a:pt x="14705" y="8354"/>
                    </a:cubicBezTo>
                    <a:cubicBezTo>
                      <a:pt x="14697" y="8357"/>
                      <a:pt x="14692" y="8358"/>
                      <a:pt x="14686" y="8359"/>
                    </a:cubicBezTo>
                    <a:cubicBezTo>
                      <a:pt x="14163" y="8482"/>
                      <a:pt x="13584" y="8581"/>
                      <a:pt x="12960" y="8649"/>
                    </a:cubicBezTo>
                    <a:cubicBezTo>
                      <a:pt x="12279" y="8726"/>
                      <a:pt x="11560" y="8774"/>
                      <a:pt x="10800" y="8774"/>
                    </a:cubicBezTo>
                    <a:cubicBezTo>
                      <a:pt x="10037" y="8774"/>
                      <a:pt x="9318" y="8726"/>
                      <a:pt x="8640" y="8649"/>
                    </a:cubicBezTo>
                    <a:cubicBezTo>
                      <a:pt x="8016" y="8581"/>
                      <a:pt x="7435" y="8482"/>
                      <a:pt x="6914" y="8359"/>
                    </a:cubicBezTo>
                    <a:cubicBezTo>
                      <a:pt x="6908" y="8358"/>
                      <a:pt x="6901" y="8357"/>
                      <a:pt x="6893" y="8354"/>
                    </a:cubicBezTo>
                    <a:cubicBezTo>
                      <a:pt x="6385" y="8234"/>
                      <a:pt x="5937" y="8092"/>
                      <a:pt x="5562" y="7931"/>
                    </a:cubicBezTo>
                    <a:cubicBezTo>
                      <a:pt x="5553" y="7927"/>
                      <a:pt x="5541" y="7924"/>
                      <a:pt x="5531" y="7920"/>
                    </a:cubicBezTo>
                    <a:cubicBezTo>
                      <a:pt x="5184" y="7770"/>
                      <a:pt x="4921" y="7601"/>
                      <a:pt x="4715" y="7423"/>
                    </a:cubicBezTo>
                    <a:cubicBezTo>
                      <a:pt x="4676" y="7387"/>
                      <a:pt x="4644" y="7352"/>
                      <a:pt x="4612" y="7316"/>
                    </a:cubicBezTo>
                    <a:cubicBezTo>
                      <a:pt x="4437" y="7136"/>
                      <a:pt x="4320" y="6947"/>
                      <a:pt x="4320" y="6750"/>
                    </a:cubicBezTo>
                    <a:cubicBezTo>
                      <a:pt x="4320" y="6550"/>
                      <a:pt x="4437" y="6362"/>
                      <a:pt x="4612" y="6181"/>
                    </a:cubicBezTo>
                    <a:cubicBezTo>
                      <a:pt x="4644" y="6146"/>
                      <a:pt x="4676" y="6110"/>
                      <a:pt x="4715" y="6076"/>
                    </a:cubicBezTo>
                    <a:cubicBezTo>
                      <a:pt x="4921" y="5898"/>
                      <a:pt x="5184" y="5729"/>
                      <a:pt x="5531" y="5577"/>
                    </a:cubicBezTo>
                    <a:cubicBezTo>
                      <a:pt x="5541" y="5574"/>
                      <a:pt x="5553" y="5571"/>
                      <a:pt x="5562" y="5567"/>
                    </a:cubicBezTo>
                    <a:cubicBezTo>
                      <a:pt x="5937" y="5407"/>
                      <a:pt x="6385" y="5264"/>
                      <a:pt x="6893" y="5144"/>
                    </a:cubicBezTo>
                    <a:cubicBezTo>
                      <a:pt x="6901" y="5142"/>
                      <a:pt x="6908" y="5140"/>
                      <a:pt x="6914" y="5138"/>
                    </a:cubicBezTo>
                    <a:cubicBezTo>
                      <a:pt x="7435" y="5017"/>
                      <a:pt x="8016" y="4918"/>
                      <a:pt x="8640" y="4848"/>
                    </a:cubicBezTo>
                    <a:cubicBezTo>
                      <a:pt x="9318" y="4773"/>
                      <a:pt x="10037" y="4725"/>
                      <a:pt x="10800" y="4725"/>
                    </a:cubicBezTo>
                    <a:cubicBezTo>
                      <a:pt x="11560" y="4725"/>
                      <a:pt x="12279" y="4773"/>
                      <a:pt x="12960" y="4848"/>
                    </a:cubicBezTo>
                    <a:cubicBezTo>
                      <a:pt x="13584" y="4918"/>
                      <a:pt x="14163" y="5017"/>
                      <a:pt x="14686" y="5138"/>
                    </a:cubicBezTo>
                    <a:cubicBezTo>
                      <a:pt x="14692" y="5140"/>
                      <a:pt x="14697" y="5142"/>
                      <a:pt x="14705" y="5144"/>
                    </a:cubicBezTo>
                    <a:cubicBezTo>
                      <a:pt x="15214" y="5264"/>
                      <a:pt x="15662" y="5407"/>
                      <a:pt x="16038" y="5567"/>
                    </a:cubicBezTo>
                    <a:cubicBezTo>
                      <a:pt x="16044" y="5571"/>
                      <a:pt x="16057" y="5574"/>
                      <a:pt x="16066" y="5577"/>
                    </a:cubicBezTo>
                    <a:cubicBezTo>
                      <a:pt x="16414" y="5729"/>
                      <a:pt x="16677" y="5898"/>
                      <a:pt x="16883" y="6076"/>
                    </a:cubicBezTo>
                    <a:cubicBezTo>
                      <a:pt x="16923" y="6110"/>
                      <a:pt x="16954" y="6146"/>
                      <a:pt x="16988" y="6181"/>
                    </a:cubicBezTo>
                    <a:cubicBezTo>
                      <a:pt x="17161" y="6362"/>
                      <a:pt x="17280" y="6550"/>
                      <a:pt x="17280" y="6750"/>
                    </a:cubicBezTo>
                    <a:cubicBezTo>
                      <a:pt x="17280" y="6947"/>
                      <a:pt x="17161" y="7136"/>
                      <a:pt x="16988" y="7316"/>
                    </a:cubicBezTo>
                    <a:moveTo>
                      <a:pt x="12960" y="19575"/>
                    </a:moveTo>
                    <a:cubicBezTo>
                      <a:pt x="12960" y="19948"/>
                      <a:pt x="11992" y="20249"/>
                      <a:pt x="10800" y="20249"/>
                    </a:cubicBezTo>
                    <a:cubicBezTo>
                      <a:pt x="9606" y="20249"/>
                      <a:pt x="8640" y="19948"/>
                      <a:pt x="8640" y="19575"/>
                    </a:cubicBezTo>
                    <a:lnTo>
                      <a:pt x="8640" y="10056"/>
                    </a:lnTo>
                    <a:cubicBezTo>
                      <a:pt x="9338" y="10101"/>
                      <a:pt x="10059" y="10124"/>
                      <a:pt x="10800" y="10124"/>
                    </a:cubicBezTo>
                    <a:cubicBezTo>
                      <a:pt x="11541" y="10124"/>
                      <a:pt x="12262" y="10101"/>
                      <a:pt x="12960" y="10056"/>
                    </a:cubicBezTo>
                    <a:cubicBezTo>
                      <a:pt x="12960" y="10056"/>
                      <a:pt x="12960" y="19575"/>
                      <a:pt x="12960" y="19575"/>
                    </a:cubicBezTo>
                    <a:close/>
                    <a:moveTo>
                      <a:pt x="8640" y="2025"/>
                    </a:moveTo>
                    <a:cubicBezTo>
                      <a:pt x="8640" y="1651"/>
                      <a:pt x="9606" y="1350"/>
                      <a:pt x="10800" y="1350"/>
                    </a:cubicBezTo>
                    <a:cubicBezTo>
                      <a:pt x="11992" y="1350"/>
                      <a:pt x="12960" y="1651"/>
                      <a:pt x="12960" y="2025"/>
                    </a:cubicBezTo>
                    <a:lnTo>
                      <a:pt x="12960" y="3442"/>
                    </a:lnTo>
                    <a:cubicBezTo>
                      <a:pt x="12262" y="3398"/>
                      <a:pt x="11541" y="3375"/>
                      <a:pt x="10800" y="3375"/>
                    </a:cubicBezTo>
                    <a:cubicBezTo>
                      <a:pt x="10059" y="3375"/>
                      <a:pt x="9338" y="3398"/>
                      <a:pt x="8640" y="3442"/>
                    </a:cubicBezTo>
                    <a:cubicBezTo>
                      <a:pt x="8640" y="3442"/>
                      <a:pt x="8640" y="2025"/>
                      <a:pt x="8640" y="2025"/>
                    </a:cubicBezTo>
                    <a:close/>
                    <a:moveTo>
                      <a:pt x="17280" y="4064"/>
                    </a:moveTo>
                    <a:lnTo>
                      <a:pt x="17280" y="2025"/>
                    </a:lnTo>
                    <a:cubicBezTo>
                      <a:pt x="17280" y="908"/>
                      <a:pt x="14373" y="0"/>
                      <a:pt x="10800" y="0"/>
                    </a:cubicBezTo>
                    <a:cubicBezTo>
                      <a:pt x="7225" y="0"/>
                      <a:pt x="4320" y="908"/>
                      <a:pt x="4320" y="2025"/>
                    </a:cubicBezTo>
                    <a:lnTo>
                      <a:pt x="4320" y="4064"/>
                    </a:lnTo>
                    <a:cubicBezTo>
                      <a:pt x="1710" y="4681"/>
                      <a:pt x="0" y="5649"/>
                      <a:pt x="0" y="6750"/>
                    </a:cubicBezTo>
                    <a:cubicBezTo>
                      <a:pt x="0" y="7850"/>
                      <a:pt x="1710" y="8818"/>
                      <a:pt x="4320" y="9434"/>
                    </a:cubicBezTo>
                    <a:lnTo>
                      <a:pt x="4320" y="19575"/>
                    </a:lnTo>
                    <a:cubicBezTo>
                      <a:pt x="4320" y="20691"/>
                      <a:pt x="7225" y="21599"/>
                      <a:pt x="10800" y="21599"/>
                    </a:cubicBezTo>
                    <a:cubicBezTo>
                      <a:pt x="14373" y="21599"/>
                      <a:pt x="17280" y="20691"/>
                      <a:pt x="17280" y="19575"/>
                    </a:cubicBezTo>
                    <a:lnTo>
                      <a:pt x="17280" y="9434"/>
                    </a:lnTo>
                    <a:cubicBezTo>
                      <a:pt x="19889" y="8818"/>
                      <a:pt x="21600" y="7850"/>
                      <a:pt x="21600" y="6750"/>
                    </a:cubicBezTo>
                    <a:cubicBezTo>
                      <a:pt x="21600" y="5649"/>
                      <a:pt x="19889" y="4681"/>
                      <a:pt x="17280" y="4064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21" tIns="19021" rIns="19021" bIns="19021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227965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1500">
                  <a:solidFill>
                    <a:schemeClr val="tx1">
                      <a:lumMod val="85000"/>
                      <a:lumOff val="15000"/>
                    </a:schemeClr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OPPOSans B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+mn-lt"/>
                </a:endParaRPr>
              </a:p>
            </p:txBody>
          </p:sp>
          <p:sp>
            <p:nvSpPr>
              <p:cNvPr id="71" name="AutoShape 57">
                <a:extLst>
                  <a:ext uri="{FF2B5EF4-FFF2-40B4-BE49-F238E27FC236}">
                    <a16:creationId xmlns:a16="http://schemas.microsoft.com/office/drawing/2014/main" id="{4CA07EE1-6DE2-4291-AEDB-F74E3436C795}"/>
                  </a:ext>
                </a:extLst>
              </p:cNvPr>
              <p:cNvSpPr/>
              <p:nvPr>
                <p:custDataLst>
                  <p:tags r:id="rId10"/>
                </p:custDataLst>
              </p:nvPr>
            </p:nvSpPr>
            <p:spPr bwMode="auto">
              <a:xfrm>
                <a:off x="7594717" y="3045147"/>
                <a:ext cx="145256" cy="464344"/>
              </a:xfrm>
              <a:custGeom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6988" y="7316"/>
                    </a:moveTo>
                    <a:cubicBezTo>
                      <a:pt x="16954" y="7352"/>
                      <a:pt x="16923" y="7387"/>
                      <a:pt x="16883" y="7423"/>
                    </a:cubicBezTo>
                    <a:cubicBezTo>
                      <a:pt x="16677" y="7601"/>
                      <a:pt x="16414" y="7770"/>
                      <a:pt x="16066" y="7920"/>
                    </a:cubicBezTo>
                    <a:cubicBezTo>
                      <a:pt x="16057" y="7924"/>
                      <a:pt x="16044" y="7927"/>
                      <a:pt x="16038" y="7931"/>
                    </a:cubicBezTo>
                    <a:cubicBezTo>
                      <a:pt x="15662" y="8092"/>
                      <a:pt x="15214" y="8234"/>
                      <a:pt x="14705" y="8354"/>
                    </a:cubicBezTo>
                    <a:cubicBezTo>
                      <a:pt x="14697" y="8357"/>
                      <a:pt x="14692" y="8358"/>
                      <a:pt x="14686" y="8359"/>
                    </a:cubicBezTo>
                    <a:cubicBezTo>
                      <a:pt x="14163" y="8482"/>
                      <a:pt x="13584" y="8581"/>
                      <a:pt x="12960" y="8649"/>
                    </a:cubicBezTo>
                    <a:cubicBezTo>
                      <a:pt x="12279" y="8726"/>
                      <a:pt x="11560" y="8774"/>
                      <a:pt x="10800" y="8774"/>
                    </a:cubicBezTo>
                    <a:cubicBezTo>
                      <a:pt x="10037" y="8774"/>
                      <a:pt x="9318" y="8726"/>
                      <a:pt x="8640" y="8649"/>
                    </a:cubicBezTo>
                    <a:cubicBezTo>
                      <a:pt x="8016" y="8581"/>
                      <a:pt x="7435" y="8482"/>
                      <a:pt x="6914" y="8359"/>
                    </a:cubicBezTo>
                    <a:cubicBezTo>
                      <a:pt x="6908" y="8358"/>
                      <a:pt x="6901" y="8357"/>
                      <a:pt x="6893" y="8354"/>
                    </a:cubicBezTo>
                    <a:cubicBezTo>
                      <a:pt x="6385" y="8234"/>
                      <a:pt x="5937" y="8092"/>
                      <a:pt x="5562" y="7931"/>
                    </a:cubicBezTo>
                    <a:cubicBezTo>
                      <a:pt x="5553" y="7927"/>
                      <a:pt x="5541" y="7924"/>
                      <a:pt x="5531" y="7920"/>
                    </a:cubicBezTo>
                    <a:cubicBezTo>
                      <a:pt x="5184" y="7770"/>
                      <a:pt x="4921" y="7601"/>
                      <a:pt x="4715" y="7423"/>
                    </a:cubicBezTo>
                    <a:cubicBezTo>
                      <a:pt x="4676" y="7387"/>
                      <a:pt x="4644" y="7352"/>
                      <a:pt x="4612" y="7316"/>
                    </a:cubicBezTo>
                    <a:cubicBezTo>
                      <a:pt x="4437" y="7136"/>
                      <a:pt x="4320" y="6947"/>
                      <a:pt x="4320" y="6750"/>
                    </a:cubicBezTo>
                    <a:cubicBezTo>
                      <a:pt x="4320" y="6550"/>
                      <a:pt x="4437" y="6362"/>
                      <a:pt x="4612" y="6181"/>
                    </a:cubicBezTo>
                    <a:cubicBezTo>
                      <a:pt x="4644" y="6146"/>
                      <a:pt x="4676" y="6110"/>
                      <a:pt x="4715" y="6076"/>
                    </a:cubicBezTo>
                    <a:cubicBezTo>
                      <a:pt x="4921" y="5898"/>
                      <a:pt x="5184" y="5729"/>
                      <a:pt x="5531" y="5577"/>
                    </a:cubicBezTo>
                    <a:cubicBezTo>
                      <a:pt x="5541" y="5574"/>
                      <a:pt x="5553" y="5571"/>
                      <a:pt x="5562" y="5567"/>
                    </a:cubicBezTo>
                    <a:cubicBezTo>
                      <a:pt x="5937" y="5407"/>
                      <a:pt x="6385" y="5264"/>
                      <a:pt x="6893" y="5144"/>
                    </a:cubicBezTo>
                    <a:cubicBezTo>
                      <a:pt x="6901" y="5142"/>
                      <a:pt x="6908" y="5140"/>
                      <a:pt x="6914" y="5138"/>
                    </a:cubicBezTo>
                    <a:cubicBezTo>
                      <a:pt x="7435" y="5017"/>
                      <a:pt x="8016" y="4918"/>
                      <a:pt x="8640" y="4848"/>
                    </a:cubicBezTo>
                    <a:cubicBezTo>
                      <a:pt x="9318" y="4773"/>
                      <a:pt x="10037" y="4725"/>
                      <a:pt x="10800" y="4725"/>
                    </a:cubicBezTo>
                    <a:cubicBezTo>
                      <a:pt x="11560" y="4725"/>
                      <a:pt x="12279" y="4773"/>
                      <a:pt x="12960" y="4848"/>
                    </a:cubicBezTo>
                    <a:cubicBezTo>
                      <a:pt x="13584" y="4918"/>
                      <a:pt x="14163" y="5017"/>
                      <a:pt x="14686" y="5138"/>
                    </a:cubicBezTo>
                    <a:cubicBezTo>
                      <a:pt x="14692" y="5140"/>
                      <a:pt x="14697" y="5142"/>
                      <a:pt x="14705" y="5144"/>
                    </a:cubicBezTo>
                    <a:cubicBezTo>
                      <a:pt x="15214" y="5264"/>
                      <a:pt x="15662" y="5407"/>
                      <a:pt x="16038" y="5567"/>
                    </a:cubicBezTo>
                    <a:cubicBezTo>
                      <a:pt x="16044" y="5571"/>
                      <a:pt x="16057" y="5574"/>
                      <a:pt x="16066" y="5577"/>
                    </a:cubicBezTo>
                    <a:cubicBezTo>
                      <a:pt x="16414" y="5729"/>
                      <a:pt x="16677" y="5898"/>
                      <a:pt x="16883" y="6076"/>
                    </a:cubicBezTo>
                    <a:cubicBezTo>
                      <a:pt x="16923" y="6110"/>
                      <a:pt x="16954" y="6146"/>
                      <a:pt x="16988" y="6181"/>
                    </a:cubicBezTo>
                    <a:cubicBezTo>
                      <a:pt x="17161" y="6362"/>
                      <a:pt x="17280" y="6550"/>
                      <a:pt x="17280" y="6750"/>
                    </a:cubicBezTo>
                    <a:cubicBezTo>
                      <a:pt x="17280" y="6947"/>
                      <a:pt x="17161" y="7136"/>
                      <a:pt x="16988" y="7316"/>
                    </a:cubicBezTo>
                    <a:moveTo>
                      <a:pt x="12960" y="19575"/>
                    </a:moveTo>
                    <a:cubicBezTo>
                      <a:pt x="12960" y="19948"/>
                      <a:pt x="11992" y="20249"/>
                      <a:pt x="10800" y="20249"/>
                    </a:cubicBezTo>
                    <a:cubicBezTo>
                      <a:pt x="9606" y="20249"/>
                      <a:pt x="8640" y="19948"/>
                      <a:pt x="8640" y="19575"/>
                    </a:cubicBezTo>
                    <a:lnTo>
                      <a:pt x="8640" y="10056"/>
                    </a:lnTo>
                    <a:cubicBezTo>
                      <a:pt x="9338" y="10101"/>
                      <a:pt x="10059" y="10124"/>
                      <a:pt x="10800" y="10124"/>
                    </a:cubicBezTo>
                    <a:cubicBezTo>
                      <a:pt x="11541" y="10124"/>
                      <a:pt x="12262" y="10101"/>
                      <a:pt x="12960" y="10056"/>
                    </a:cubicBezTo>
                    <a:cubicBezTo>
                      <a:pt x="12960" y="10056"/>
                      <a:pt x="12960" y="19575"/>
                      <a:pt x="12960" y="19575"/>
                    </a:cubicBezTo>
                    <a:close/>
                    <a:moveTo>
                      <a:pt x="8640" y="2025"/>
                    </a:moveTo>
                    <a:cubicBezTo>
                      <a:pt x="8640" y="1651"/>
                      <a:pt x="9606" y="1350"/>
                      <a:pt x="10800" y="1350"/>
                    </a:cubicBezTo>
                    <a:cubicBezTo>
                      <a:pt x="11992" y="1350"/>
                      <a:pt x="12960" y="1651"/>
                      <a:pt x="12960" y="2025"/>
                    </a:cubicBezTo>
                    <a:lnTo>
                      <a:pt x="12960" y="3442"/>
                    </a:lnTo>
                    <a:cubicBezTo>
                      <a:pt x="12262" y="3398"/>
                      <a:pt x="11541" y="3375"/>
                      <a:pt x="10800" y="3375"/>
                    </a:cubicBezTo>
                    <a:cubicBezTo>
                      <a:pt x="10059" y="3375"/>
                      <a:pt x="9338" y="3398"/>
                      <a:pt x="8640" y="3442"/>
                    </a:cubicBezTo>
                    <a:cubicBezTo>
                      <a:pt x="8640" y="3442"/>
                      <a:pt x="8640" y="2025"/>
                      <a:pt x="8640" y="2025"/>
                    </a:cubicBezTo>
                    <a:close/>
                    <a:moveTo>
                      <a:pt x="17280" y="4064"/>
                    </a:moveTo>
                    <a:lnTo>
                      <a:pt x="17280" y="2025"/>
                    </a:lnTo>
                    <a:cubicBezTo>
                      <a:pt x="17280" y="908"/>
                      <a:pt x="14373" y="0"/>
                      <a:pt x="10800" y="0"/>
                    </a:cubicBezTo>
                    <a:cubicBezTo>
                      <a:pt x="7225" y="0"/>
                      <a:pt x="4320" y="908"/>
                      <a:pt x="4320" y="2025"/>
                    </a:cubicBezTo>
                    <a:lnTo>
                      <a:pt x="4320" y="4064"/>
                    </a:lnTo>
                    <a:cubicBezTo>
                      <a:pt x="1710" y="4681"/>
                      <a:pt x="0" y="5649"/>
                      <a:pt x="0" y="6750"/>
                    </a:cubicBezTo>
                    <a:cubicBezTo>
                      <a:pt x="0" y="7850"/>
                      <a:pt x="1710" y="8818"/>
                      <a:pt x="4320" y="9434"/>
                    </a:cubicBezTo>
                    <a:lnTo>
                      <a:pt x="4320" y="19575"/>
                    </a:lnTo>
                    <a:cubicBezTo>
                      <a:pt x="4320" y="20691"/>
                      <a:pt x="7225" y="21599"/>
                      <a:pt x="10800" y="21599"/>
                    </a:cubicBezTo>
                    <a:cubicBezTo>
                      <a:pt x="14373" y="21599"/>
                      <a:pt x="17280" y="20691"/>
                      <a:pt x="17280" y="19575"/>
                    </a:cubicBezTo>
                    <a:lnTo>
                      <a:pt x="17280" y="9434"/>
                    </a:lnTo>
                    <a:cubicBezTo>
                      <a:pt x="19889" y="8818"/>
                      <a:pt x="21600" y="7850"/>
                      <a:pt x="21600" y="6750"/>
                    </a:cubicBezTo>
                    <a:cubicBezTo>
                      <a:pt x="21600" y="5649"/>
                      <a:pt x="19889" y="4681"/>
                      <a:pt x="17280" y="4064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21" tIns="19021" rIns="19021" bIns="19021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227965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1500">
                  <a:solidFill>
                    <a:schemeClr val="tx1">
                      <a:lumMod val="85000"/>
                      <a:lumOff val="15000"/>
                    </a:schemeClr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OPPOSans B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+mn-lt"/>
                </a:endParaRPr>
              </a:p>
            </p:txBody>
          </p:sp>
          <p:sp>
            <p:nvSpPr>
              <p:cNvPr id="72" name="AutoShape 58">
                <a:extLst>
                  <a:ext uri="{FF2B5EF4-FFF2-40B4-BE49-F238E27FC236}">
                    <a16:creationId xmlns:a16="http://schemas.microsoft.com/office/drawing/2014/main" id="{237F047A-9FCE-47A1-8EA7-90B3D8077849}"/>
                  </a:ext>
                </a:extLst>
              </p:cNvPr>
              <p:cNvSpPr/>
              <p:nvPr>
                <p:custDataLst>
                  <p:tags r:id="rId11"/>
                </p:custDataLst>
              </p:nvPr>
            </p:nvSpPr>
            <p:spPr bwMode="auto">
              <a:xfrm>
                <a:off x="7435173" y="3045147"/>
                <a:ext cx="145257" cy="464344"/>
              </a:xfrm>
              <a:custGeom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6988" y="15416"/>
                    </a:moveTo>
                    <a:cubicBezTo>
                      <a:pt x="16954" y="15452"/>
                      <a:pt x="16923" y="15487"/>
                      <a:pt x="16883" y="15523"/>
                    </a:cubicBezTo>
                    <a:cubicBezTo>
                      <a:pt x="16677" y="15701"/>
                      <a:pt x="16414" y="15870"/>
                      <a:pt x="16066" y="16020"/>
                    </a:cubicBezTo>
                    <a:cubicBezTo>
                      <a:pt x="16057" y="16024"/>
                      <a:pt x="16044" y="16027"/>
                      <a:pt x="16038" y="16031"/>
                    </a:cubicBezTo>
                    <a:cubicBezTo>
                      <a:pt x="15662" y="16192"/>
                      <a:pt x="15214" y="16334"/>
                      <a:pt x="14705" y="16454"/>
                    </a:cubicBezTo>
                    <a:cubicBezTo>
                      <a:pt x="14697" y="16457"/>
                      <a:pt x="14692" y="16458"/>
                      <a:pt x="14686" y="16459"/>
                    </a:cubicBezTo>
                    <a:cubicBezTo>
                      <a:pt x="14163" y="16582"/>
                      <a:pt x="13584" y="16681"/>
                      <a:pt x="12960" y="16749"/>
                    </a:cubicBezTo>
                    <a:cubicBezTo>
                      <a:pt x="12279" y="16826"/>
                      <a:pt x="11560" y="16875"/>
                      <a:pt x="10800" y="16875"/>
                    </a:cubicBezTo>
                    <a:cubicBezTo>
                      <a:pt x="10037" y="16875"/>
                      <a:pt x="9318" y="16826"/>
                      <a:pt x="8640" y="16749"/>
                    </a:cubicBezTo>
                    <a:cubicBezTo>
                      <a:pt x="8016" y="16681"/>
                      <a:pt x="7435" y="16582"/>
                      <a:pt x="6914" y="16459"/>
                    </a:cubicBezTo>
                    <a:cubicBezTo>
                      <a:pt x="6908" y="16458"/>
                      <a:pt x="6901" y="16457"/>
                      <a:pt x="6893" y="16454"/>
                    </a:cubicBezTo>
                    <a:cubicBezTo>
                      <a:pt x="6385" y="16334"/>
                      <a:pt x="5937" y="16192"/>
                      <a:pt x="5562" y="16031"/>
                    </a:cubicBezTo>
                    <a:cubicBezTo>
                      <a:pt x="5553" y="16027"/>
                      <a:pt x="5541" y="16024"/>
                      <a:pt x="5531" y="16020"/>
                    </a:cubicBezTo>
                    <a:cubicBezTo>
                      <a:pt x="5184" y="15870"/>
                      <a:pt x="4921" y="15701"/>
                      <a:pt x="4715" y="15523"/>
                    </a:cubicBezTo>
                    <a:cubicBezTo>
                      <a:pt x="4676" y="15487"/>
                      <a:pt x="4644" y="15452"/>
                      <a:pt x="4612" y="15416"/>
                    </a:cubicBezTo>
                    <a:cubicBezTo>
                      <a:pt x="4437" y="15236"/>
                      <a:pt x="4320" y="15047"/>
                      <a:pt x="4320" y="14850"/>
                    </a:cubicBezTo>
                    <a:cubicBezTo>
                      <a:pt x="4320" y="14650"/>
                      <a:pt x="4437" y="14462"/>
                      <a:pt x="4612" y="14281"/>
                    </a:cubicBezTo>
                    <a:cubicBezTo>
                      <a:pt x="4644" y="14246"/>
                      <a:pt x="4676" y="14210"/>
                      <a:pt x="4715" y="14176"/>
                    </a:cubicBezTo>
                    <a:cubicBezTo>
                      <a:pt x="4921" y="13998"/>
                      <a:pt x="5184" y="13829"/>
                      <a:pt x="5531" y="13677"/>
                    </a:cubicBezTo>
                    <a:cubicBezTo>
                      <a:pt x="5541" y="13674"/>
                      <a:pt x="5553" y="13671"/>
                      <a:pt x="5562" y="13667"/>
                    </a:cubicBezTo>
                    <a:cubicBezTo>
                      <a:pt x="5937" y="13507"/>
                      <a:pt x="6385" y="13364"/>
                      <a:pt x="6893" y="13244"/>
                    </a:cubicBezTo>
                    <a:cubicBezTo>
                      <a:pt x="6901" y="13242"/>
                      <a:pt x="6908" y="13240"/>
                      <a:pt x="6914" y="13238"/>
                    </a:cubicBezTo>
                    <a:cubicBezTo>
                      <a:pt x="7435" y="13117"/>
                      <a:pt x="8016" y="13018"/>
                      <a:pt x="8640" y="12948"/>
                    </a:cubicBezTo>
                    <a:cubicBezTo>
                      <a:pt x="9318" y="12873"/>
                      <a:pt x="10037" y="12825"/>
                      <a:pt x="10800" y="12825"/>
                    </a:cubicBezTo>
                    <a:cubicBezTo>
                      <a:pt x="11560" y="12825"/>
                      <a:pt x="12279" y="12873"/>
                      <a:pt x="12960" y="12948"/>
                    </a:cubicBezTo>
                    <a:cubicBezTo>
                      <a:pt x="13584" y="13018"/>
                      <a:pt x="14163" y="13117"/>
                      <a:pt x="14686" y="13238"/>
                    </a:cubicBezTo>
                    <a:cubicBezTo>
                      <a:pt x="14692" y="13240"/>
                      <a:pt x="14697" y="13242"/>
                      <a:pt x="14705" y="13244"/>
                    </a:cubicBezTo>
                    <a:cubicBezTo>
                      <a:pt x="15214" y="13364"/>
                      <a:pt x="15662" y="13507"/>
                      <a:pt x="16038" y="13667"/>
                    </a:cubicBezTo>
                    <a:cubicBezTo>
                      <a:pt x="16044" y="13671"/>
                      <a:pt x="16057" y="13674"/>
                      <a:pt x="16066" y="13677"/>
                    </a:cubicBezTo>
                    <a:cubicBezTo>
                      <a:pt x="16414" y="13829"/>
                      <a:pt x="16677" y="13998"/>
                      <a:pt x="16883" y="14176"/>
                    </a:cubicBezTo>
                    <a:cubicBezTo>
                      <a:pt x="16923" y="14210"/>
                      <a:pt x="16954" y="14246"/>
                      <a:pt x="16988" y="14281"/>
                    </a:cubicBezTo>
                    <a:cubicBezTo>
                      <a:pt x="17161" y="14462"/>
                      <a:pt x="17280" y="14650"/>
                      <a:pt x="17280" y="14850"/>
                    </a:cubicBezTo>
                    <a:cubicBezTo>
                      <a:pt x="17280" y="15047"/>
                      <a:pt x="17161" y="15236"/>
                      <a:pt x="16988" y="15416"/>
                    </a:cubicBezTo>
                    <a:moveTo>
                      <a:pt x="12960" y="19575"/>
                    </a:moveTo>
                    <a:cubicBezTo>
                      <a:pt x="12960" y="19948"/>
                      <a:pt x="11992" y="20249"/>
                      <a:pt x="10800" y="20249"/>
                    </a:cubicBezTo>
                    <a:cubicBezTo>
                      <a:pt x="9606" y="20249"/>
                      <a:pt x="8640" y="19948"/>
                      <a:pt x="8640" y="19575"/>
                    </a:cubicBezTo>
                    <a:lnTo>
                      <a:pt x="8640" y="18156"/>
                    </a:lnTo>
                    <a:cubicBezTo>
                      <a:pt x="9338" y="18201"/>
                      <a:pt x="10059" y="18225"/>
                      <a:pt x="10800" y="18225"/>
                    </a:cubicBezTo>
                    <a:cubicBezTo>
                      <a:pt x="11541" y="18225"/>
                      <a:pt x="12262" y="18201"/>
                      <a:pt x="12960" y="18156"/>
                    </a:cubicBezTo>
                    <a:cubicBezTo>
                      <a:pt x="12960" y="18156"/>
                      <a:pt x="12960" y="19575"/>
                      <a:pt x="12960" y="19575"/>
                    </a:cubicBezTo>
                    <a:close/>
                    <a:moveTo>
                      <a:pt x="8640" y="2025"/>
                    </a:moveTo>
                    <a:cubicBezTo>
                      <a:pt x="8640" y="1651"/>
                      <a:pt x="9606" y="1350"/>
                      <a:pt x="10800" y="1350"/>
                    </a:cubicBezTo>
                    <a:cubicBezTo>
                      <a:pt x="11992" y="1350"/>
                      <a:pt x="12960" y="1651"/>
                      <a:pt x="12960" y="2025"/>
                    </a:cubicBezTo>
                    <a:lnTo>
                      <a:pt x="12960" y="11542"/>
                    </a:lnTo>
                    <a:cubicBezTo>
                      <a:pt x="12262" y="11498"/>
                      <a:pt x="11541" y="11475"/>
                      <a:pt x="10800" y="11475"/>
                    </a:cubicBezTo>
                    <a:cubicBezTo>
                      <a:pt x="10059" y="11475"/>
                      <a:pt x="9338" y="11498"/>
                      <a:pt x="8640" y="11542"/>
                    </a:cubicBezTo>
                    <a:cubicBezTo>
                      <a:pt x="8640" y="11542"/>
                      <a:pt x="8640" y="2025"/>
                      <a:pt x="8640" y="2025"/>
                    </a:cubicBezTo>
                    <a:close/>
                    <a:moveTo>
                      <a:pt x="17280" y="12164"/>
                    </a:moveTo>
                    <a:lnTo>
                      <a:pt x="17280" y="2025"/>
                    </a:lnTo>
                    <a:cubicBezTo>
                      <a:pt x="17280" y="908"/>
                      <a:pt x="14373" y="0"/>
                      <a:pt x="10800" y="0"/>
                    </a:cubicBezTo>
                    <a:cubicBezTo>
                      <a:pt x="7225" y="0"/>
                      <a:pt x="4320" y="908"/>
                      <a:pt x="4320" y="2025"/>
                    </a:cubicBezTo>
                    <a:lnTo>
                      <a:pt x="4320" y="12164"/>
                    </a:lnTo>
                    <a:cubicBezTo>
                      <a:pt x="1710" y="12781"/>
                      <a:pt x="0" y="13749"/>
                      <a:pt x="0" y="14850"/>
                    </a:cubicBezTo>
                    <a:cubicBezTo>
                      <a:pt x="0" y="15950"/>
                      <a:pt x="1710" y="16918"/>
                      <a:pt x="4320" y="17534"/>
                    </a:cubicBezTo>
                    <a:lnTo>
                      <a:pt x="4320" y="19575"/>
                    </a:lnTo>
                    <a:cubicBezTo>
                      <a:pt x="4320" y="20691"/>
                      <a:pt x="7225" y="21599"/>
                      <a:pt x="10800" y="21599"/>
                    </a:cubicBezTo>
                    <a:cubicBezTo>
                      <a:pt x="14373" y="21599"/>
                      <a:pt x="17280" y="20691"/>
                      <a:pt x="17280" y="19575"/>
                    </a:cubicBezTo>
                    <a:lnTo>
                      <a:pt x="17280" y="17534"/>
                    </a:lnTo>
                    <a:cubicBezTo>
                      <a:pt x="19889" y="16918"/>
                      <a:pt x="21600" y="15950"/>
                      <a:pt x="21600" y="14850"/>
                    </a:cubicBezTo>
                    <a:cubicBezTo>
                      <a:pt x="21600" y="13749"/>
                      <a:pt x="19889" y="12781"/>
                      <a:pt x="17280" y="12164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21" tIns="19021" rIns="19021" bIns="19021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227965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1500">
                  <a:solidFill>
                    <a:schemeClr val="tx1">
                      <a:lumMod val="85000"/>
                      <a:lumOff val="15000"/>
                    </a:schemeClr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OPPOSans B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+mn-lt"/>
                </a:endParaRPr>
              </a:p>
            </p:txBody>
          </p:sp>
        </p:grpSp>
        <p:sp>
          <p:nvSpPr>
            <p:cNvPr id="58" name="椭圆 5">
              <a:extLst>
                <a:ext uri="{FF2B5EF4-FFF2-40B4-BE49-F238E27FC236}">
                  <a16:creationId xmlns:a16="http://schemas.microsoft.com/office/drawing/2014/main" id="{74577016-98C0-4B1A-8CE1-46E450A52888}"/>
                </a:ext>
              </a:extLst>
            </p:cNvPr>
            <p:cNvSpPr/>
            <p:nvPr>
              <p:custDataLst>
                <p:tags r:id="rId12"/>
              </p:custDataLst>
            </p:nvPr>
          </p:nvSpPr>
          <p:spPr>
            <a:xfrm>
              <a:off x="5602645" y="4427312"/>
              <a:ext cx="965123" cy="9651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id-ID" sz="1800">
                <a:solidFill>
                  <a:schemeClr val="tx1">
                    <a:lumMod val="85000"/>
                    <a:lumOff val="15000"/>
                  </a:schemeClr>
                </a:solidFill>
                <a:latin typeface="OPPOSans B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+mn-lt"/>
              </a:endParaRPr>
            </a:p>
          </p:txBody>
        </p:sp>
        <p:sp>
          <p:nvSpPr>
            <p:cNvPr id="59" name="AutoShape 59">
              <a:extLst>
                <a:ext uri="{FF2B5EF4-FFF2-40B4-BE49-F238E27FC236}">
                  <a16:creationId xmlns:a16="http://schemas.microsoft.com/office/drawing/2014/main" id="{DEB8FE0B-1131-4208-B6DF-16A3639538DC}"/>
                </a:ext>
              </a:extLst>
            </p:cNvPr>
            <p:cNvSpPr/>
            <p:nvPr>
              <p:custDataLst>
                <p:tags r:id="rId13"/>
              </p:custDataLst>
            </p:nvPr>
          </p:nvSpPr>
          <p:spPr bwMode="auto">
            <a:xfrm>
              <a:off x="5883588" y="4708600"/>
              <a:ext cx="403236" cy="402547"/>
            </a:xfrm>
            <a:custGeom>
              <a:gdLst>
                <a:gd name="T0" fmla="+- 0 10794 23"/>
                <a:gd name="T1" fmla="*/ T0 w 21543"/>
                <a:gd name="T2" fmla="*/ 10800 h 21600"/>
                <a:gd name="T3" fmla="+- 0 10794 23"/>
                <a:gd name="T4" fmla="*/ T3 w 21543"/>
                <a:gd name="T5" fmla="*/ 10800 h 21600"/>
                <a:gd name="T6" fmla="+- 0 10794 23"/>
                <a:gd name="T7" fmla="*/ T6 w 21543"/>
                <a:gd name="T8" fmla="*/ 10800 h 21600"/>
                <a:gd name="T9" fmla="+- 0 10794 23"/>
                <a:gd name="T10" fmla="*/ T9 w 21543"/>
                <a:gd name="T11" fmla="*/ 10800 h 21600"/>
              </a:gdLst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</a:cxnLst>
              <a:rect l="0" t="0" r="r" b="b"/>
              <a:pathLst>
                <a:path w="21543" h="21600">
                  <a:moveTo>
                    <a:pt x="16976" y="19986"/>
                  </a:moveTo>
                  <a:lnTo>
                    <a:pt x="11226" y="17680"/>
                  </a:lnTo>
                  <a:cubicBezTo>
                    <a:pt x="11088" y="17626"/>
                    <a:pt x="10946" y="17608"/>
                    <a:pt x="10806" y="17600"/>
                  </a:cubicBezTo>
                  <a:lnTo>
                    <a:pt x="19660" y="3837"/>
                  </a:lnTo>
                  <a:cubicBezTo>
                    <a:pt x="19660" y="3837"/>
                    <a:pt x="16976" y="19986"/>
                    <a:pt x="16976" y="19986"/>
                  </a:cubicBezTo>
                  <a:close/>
                  <a:moveTo>
                    <a:pt x="6859" y="16244"/>
                  </a:moveTo>
                  <a:cubicBezTo>
                    <a:pt x="6858" y="16242"/>
                    <a:pt x="6855" y="16240"/>
                    <a:pt x="6854" y="16238"/>
                  </a:cubicBezTo>
                  <a:lnTo>
                    <a:pt x="19606" y="2552"/>
                  </a:lnTo>
                  <a:lnTo>
                    <a:pt x="8735" y="19536"/>
                  </a:lnTo>
                  <a:cubicBezTo>
                    <a:pt x="8735" y="19536"/>
                    <a:pt x="6859" y="16244"/>
                    <a:pt x="6859" y="16244"/>
                  </a:cubicBezTo>
                  <a:close/>
                  <a:moveTo>
                    <a:pt x="2111" y="14024"/>
                  </a:moveTo>
                  <a:lnTo>
                    <a:pt x="17712" y="3595"/>
                  </a:lnTo>
                  <a:lnTo>
                    <a:pt x="6369" y="15770"/>
                  </a:lnTo>
                  <a:cubicBezTo>
                    <a:pt x="6309" y="15734"/>
                    <a:pt x="6256" y="15687"/>
                    <a:pt x="6190" y="15660"/>
                  </a:cubicBezTo>
                  <a:cubicBezTo>
                    <a:pt x="6190" y="15660"/>
                    <a:pt x="2111" y="14024"/>
                    <a:pt x="2111" y="14024"/>
                  </a:cubicBezTo>
                  <a:close/>
                  <a:moveTo>
                    <a:pt x="21234" y="108"/>
                  </a:moveTo>
                  <a:cubicBezTo>
                    <a:pt x="21123" y="35"/>
                    <a:pt x="20996" y="0"/>
                    <a:pt x="20868" y="0"/>
                  </a:cubicBezTo>
                  <a:cubicBezTo>
                    <a:pt x="20738" y="0"/>
                    <a:pt x="20608" y="36"/>
                    <a:pt x="20495" y="113"/>
                  </a:cubicBezTo>
                  <a:lnTo>
                    <a:pt x="299" y="13613"/>
                  </a:lnTo>
                  <a:cubicBezTo>
                    <a:pt x="91" y="13751"/>
                    <a:pt x="-23" y="13995"/>
                    <a:pt x="3" y="14244"/>
                  </a:cubicBezTo>
                  <a:cubicBezTo>
                    <a:pt x="28" y="14494"/>
                    <a:pt x="190" y="14708"/>
                    <a:pt x="422" y="14801"/>
                  </a:cubicBezTo>
                  <a:lnTo>
                    <a:pt x="5689" y="16914"/>
                  </a:lnTo>
                  <a:lnTo>
                    <a:pt x="8166" y="21259"/>
                  </a:lnTo>
                  <a:cubicBezTo>
                    <a:pt x="8284" y="21468"/>
                    <a:pt x="8505" y="21597"/>
                    <a:pt x="8743" y="21599"/>
                  </a:cubicBezTo>
                  <a:lnTo>
                    <a:pt x="8751" y="21599"/>
                  </a:lnTo>
                  <a:cubicBezTo>
                    <a:pt x="8987" y="21599"/>
                    <a:pt x="9206" y="21474"/>
                    <a:pt x="9328" y="21271"/>
                  </a:cubicBezTo>
                  <a:lnTo>
                    <a:pt x="10726" y="18934"/>
                  </a:lnTo>
                  <a:lnTo>
                    <a:pt x="17253" y="21551"/>
                  </a:lnTo>
                  <a:cubicBezTo>
                    <a:pt x="17332" y="21584"/>
                    <a:pt x="17418" y="21599"/>
                    <a:pt x="17502" y="21599"/>
                  </a:cubicBezTo>
                  <a:cubicBezTo>
                    <a:pt x="17617" y="21599"/>
                    <a:pt x="17731" y="21571"/>
                    <a:pt x="17832" y="21512"/>
                  </a:cubicBezTo>
                  <a:cubicBezTo>
                    <a:pt x="18010" y="21412"/>
                    <a:pt x="18133" y="21238"/>
                    <a:pt x="18167" y="21035"/>
                  </a:cubicBezTo>
                  <a:lnTo>
                    <a:pt x="21533" y="785"/>
                  </a:lnTo>
                  <a:cubicBezTo>
                    <a:pt x="21576" y="520"/>
                    <a:pt x="21459" y="254"/>
                    <a:pt x="21234" y="10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  <a:effectLst/>
          </p:spPr>
          <p:txBody>
            <a:bodyPr lIns="19021" tIns="19021" rIns="19021" bIns="19021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227965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150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OPPOSans B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+mn-lt"/>
              </a:endParaRPr>
            </a:p>
          </p:txBody>
        </p:sp>
        <p:sp>
          <p:nvSpPr>
            <p:cNvPr id="60" name="椭圆 9">
              <a:extLst>
                <a:ext uri="{FF2B5EF4-FFF2-40B4-BE49-F238E27FC236}">
                  <a16:creationId xmlns:a16="http://schemas.microsoft.com/office/drawing/2014/main" id="{C8978990-B5F1-4A90-AE5B-A0A4E7EAC556}"/>
                </a:ext>
              </a:extLst>
            </p:cNvPr>
            <p:cNvSpPr/>
            <p:nvPr>
              <p:custDataLst>
                <p:tags r:id="rId14"/>
              </p:custDataLst>
            </p:nvPr>
          </p:nvSpPr>
          <p:spPr>
            <a:xfrm rot="5400000">
              <a:off x="6786880" y="3243580"/>
              <a:ext cx="965200" cy="9652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id-ID" sz="1800">
                <a:solidFill>
                  <a:schemeClr val="tx1">
                    <a:lumMod val="85000"/>
                    <a:lumOff val="15000"/>
                  </a:schemeClr>
                </a:solidFill>
                <a:latin typeface="OPPOSans B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+mn-lt"/>
              </a:endParaRPr>
            </a:p>
          </p:txBody>
        </p:sp>
        <p:grpSp>
          <p:nvGrpSpPr>
            <p:cNvPr id="61" name="Group 35">
              <a:extLst>
                <a:ext uri="{FF2B5EF4-FFF2-40B4-BE49-F238E27FC236}">
                  <a16:creationId xmlns:a16="http://schemas.microsoft.com/office/drawing/2014/main" id="{C56652E3-B0ED-4578-AB33-6E7502B61EC2}"/>
                </a:ext>
              </a:extLst>
            </p:cNvPr>
            <p:cNvGrpSpPr/>
            <p:nvPr/>
          </p:nvGrpSpPr>
          <p:grpSpPr>
            <a:xfrm>
              <a:off x="7067550" y="3556000"/>
              <a:ext cx="403225" cy="339090"/>
              <a:chOff x="5356342" y="3093565"/>
              <a:chExt cx="465138" cy="391319"/>
            </a:xfrm>
            <a:solidFill>
              <a:schemeClr val="bg1"/>
            </a:solidFill>
          </p:grpSpPr>
          <p:sp>
            <p:nvSpPr>
              <p:cNvPr id="67" name="AutoShape 120">
                <a:extLst>
                  <a:ext uri="{FF2B5EF4-FFF2-40B4-BE49-F238E27FC236}">
                    <a16:creationId xmlns:a16="http://schemas.microsoft.com/office/drawing/2014/main" id="{E2D50404-66D9-4E39-BBC1-59C6F00C1D25}"/>
                  </a:ext>
                </a:extLst>
              </p:cNvPr>
              <p:cNvSpPr/>
              <p:nvPr>
                <p:custDataLst>
                  <p:tags r:id="rId15"/>
                </p:custDataLst>
              </p:nvPr>
            </p:nvSpPr>
            <p:spPr bwMode="auto">
              <a:xfrm>
                <a:off x="5473023" y="3195165"/>
                <a:ext cx="231775" cy="231775"/>
              </a:xfrm>
              <a:custGeom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6948" y="16070"/>
                    </a:moveTo>
                    <a:cubicBezTo>
                      <a:pt x="14037" y="19468"/>
                      <a:pt x="8925" y="19859"/>
                      <a:pt x="5529" y="16948"/>
                    </a:cubicBezTo>
                    <a:cubicBezTo>
                      <a:pt x="2130" y="14038"/>
                      <a:pt x="1740" y="8924"/>
                      <a:pt x="4651" y="5527"/>
                    </a:cubicBezTo>
                    <a:cubicBezTo>
                      <a:pt x="7559" y="2131"/>
                      <a:pt x="12674" y="1740"/>
                      <a:pt x="16070" y="4650"/>
                    </a:cubicBezTo>
                    <a:cubicBezTo>
                      <a:pt x="19466" y="7560"/>
                      <a:pt x="19859" y="12673"/>
                      <a:pt x="16948" y="16070"/>
                    </a:cubicBezTo>
                    <a:moveTo>
                      <a:pt x="10800" y="0"/>
                    </a:moveTo>
                    <a:cubicBezTo>
                      <a:pt x="4833" y="0"/>
                      <a:pt x="0" y="4834"/>
                      <a:pt x="0" y="10800"/>
                    </a:cubicBezTo>
                    <a:cubicBezTo>
                      <a:pt x="0" y="16765"/>
                      <a:pt x="4833" y="21599"/>
                      <a:pt x="10800" y="21599"/>
                    </a:cubicBezTo>
                    <a:cubicBezTo>
                      <a:pt x="16764" y="21599"/>
                      <a:pt x="21600" y="16765"/>
                      <a:pt x="21600" y="10800"/>
                    </a:cubicBezTo>
                    <a:cubicBezTo>
                      <a:pt x="21600" y="4834"/>
                      <a:pt x="16764" y="0"/>
                      <a:pt x="10800" y="0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21" tIns="19021" rIns="19021" bIns="19021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227965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1500">
                  <a:solidFill>
                    <a:schemeClr val="tx1">
                      <a:lumMod val="85000"/>
                      <a:lumOff val="15000"/>
                    </a:schemeClr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OPPOSans B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+mn-lt"/>
                </a:endParaRPr>
              </a:p>
            </p:txBody>
          </p:sp>
          <p:sp>
            <p:nvSpPr>
              <p:cNvPr id="68" name="AutoShape 121">
                <a:extLst>
                  <a:ext uri="{FF2B5EF4-FFF2-40B4-BE49-F238E27FC236}">
                    <a16:creationId xmlns:a16="http://schemas.microsoft.com/office/drawing/2014/main" id="{A97C0704-241A-4C83-A0FA-4B4409E1DA91}"/>
                  </a:ext>
                </a:extLst>
              </p:cNvPr>
              <p:cNvSpPr/>
              <p:nvPr>
                <p:custDataLst>
                  <p:tags r:id="rId16"/>
                </p:custDataLst>
              </p:nvPr>
            </p:nvSpPr>
            <p:spPr bwMode="auto">
              <a:xfrm>
                <a:off x="5530967" y="3253109"/>
                <a:ext cx="65088" cy="65088"/>
              </a:xfrm>
              <a:custGeom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9200" y="0"/>
                    </a:moveTo>
                    <a:cubicBezTo>
                      <a:pt x="8596" y="0"/>
                      <a:pt x="0" y="8596"/>
                      <a:pt x="0" y="19195"/>
                    </a:cubicBezTo>
                    <a:lnTo>
                      <a:pt x="0" y="19199"/>
                    </a:lnTo>
                    <a:cubicBezTo>
                      <a:pt x="0" y="20524"/>
                      <a:pt x="1068" y="21599"/>
                      <a:pt x="2400" y="21599"/>
                    </a:cubicBezTo>
                    <a:cubicBezTo>
                      <a:pt x="3721" y="21599"/>
                      <a:pt x="4800" y="20524"/>
                      <a:pt x="4800" y="19199"/>
                    </a:cubicBezTo>
                    <a:lnTo>
                      <a:pt x="4800" y="19195"/>
                    </a:lnTo>
                    <a:cubicBezTo>
                      <a:pt x="4800" y="11247"/>
                      <a:pt x="11240" y="4799"/>
                      <a:pt x="19200" y="4799"/>
                    </a:cubicBezTo>
                    <a:cubicBezTo>
                      <a:pt x="20521" y="4799"/>
                      <a:pt x="21600" y="3724"/>
                      <a:pt x="21600" y="2399"/>
                    </a:cubicBezTo>
                    <a:cubicBezTo>
                      <a:pt x="21600" y="1075"/>
                      <a:pt x="20521" y="0"/>
                      <a:pt x="19200" y="0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21" tIns="19021" rIns="19021" bIns="19021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227965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1500">
                  <a:solidFill>
                    <a:schemeClr val="tx1">
                      <a:lumMod val="85000"/>
                      <a:lumOff val="15000"/>
                    </a:schemeClr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OPPOSans B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+mn-lt"/>
                </a:endParaRPr>
              </a:p>
            </p:txBody>
          </p:sp>
          <p:sp>
            <p:nvSpPr>
              <p:cNvPr id="69" name="AutoShape 122">
                <a:extLst>
                  <a:ext uri="{FF2B5EF4-FFF2-40B4-BE49-F238E27FC236}">
                    <a16:creationId xmlns:a16="http://schemas.microsoft.com/office/drawing/2014/main" id="{A0E54AFE-5373-41E8-A171-28CCB569C187}"/>
                  </a:ext>
                </a:extLst>
              </p:cNvPr>
              <p:cNvSpPr/>
              <p:nvPr>
                <p:custDataLst>
                  <p:tags r:id="rId17"/>
                </p:custDataLst>
              </p:nvPr>
            </p:nvSpPr>
            <p:spPr bwMode="auto">
              <a:xfrm>
                <a:off x="5356342" y="3093565"/>
                <a:ext cx="465138" cy="391319"/>
              </a:xfrm>
              <a:custGeom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20249" y="19199"/>
                    </a:moveTo>
                    <a:cubicBezTo>
                      <a:pt x="20249" y="19642"/>
                      <a:pt x="19948" y="19999"/>
                      <a:pt x="19575" y="19999"/>
                    </a:cubicBezTo>
                    <a:lnTo>
                      <a:pt x="2024" y="19999"/>
                    </a:lnTo>
                    <a:cubicBezTo>
                      <a:pt x="1651" y="19999"/>
                      <a:pt x="1349" y="19642"/>
                      <a:pt x="1349" y="19199"/>
                    </a:cubicBezTo>
                    <a:lnTo>
                      <a:pt x="1349" y="7200"/>
                    </a:lnTo>
                    <a:cubicBezTo>
                      <a:pt x="1349" y="6809"/>
                      <a:pt x="1588" y="6475"/>
                      <a:pt x="1914" y="6411"/>
                    </a:cubicBezTo>
                    <a:lnTo>
                      <a:pt x="5588" y="5684"/>
                    </a:lnTo>
                    <a:lnTo>
                      <a:pt x="6797" y="2103"/>
                    </a:lnTo>
                    <a:cubicBezTo>
                      <a:pt x="6900" y="1799"/>
                      <a:pt x="7148" y="1600"/>
                      <a:pt x="7424" y="1600"/>
                    </a:cubicBezTo>
                    <a:lnTo>
                      <a:pt x="14174" y="1600"/>
                    </a:lnTo>
                    <a:cubicBezTo>
                      <a:pt x="14450" y="1600"/>
                      <a:pt x="14698" y="1799"/>
                      <a:pt x="14801" y="2103"/>
                    </a:cubicBezTo>
                    <a:lnTo>
                      <a:pt x="16010" y="5684"/>
                    </a:lnTo>
                    <a:lnTo>
                      <a:pt x="19685" y="6411"/>
                    </a:lnTo>
                    <a:cubicBezTo>
                      <a:pt x="20011" y="6475"/>
                      <a:pt x="20249" y="6809"/>
                      <a:pt x="20249" y="7200"/>
                    </a:cubicBezTo>
                    <a:cubicBezTo>
                      <a:pt x="20249" y="7200"/>
                      <a:pt x="20249" y="19199"/>
                      <a:pt x="20249" y="19199"/>
                    </a:cubicBezTo>
                    <a:close/>
                    <a:moveTo>
                      <a:pt x="19907" y="4832"/>
                    </a:moveTo>
                    <a:lnTo>
                      <a:pt x="16981" y="4254"/>
                    </a:lnTo>
                    <a:lnTo>
                      <a:pt x="16054" y="1507"/>
                    </a:lnTo>
                    <a:cubicBezTo>
                      <a:pt x="15745" y="591"/>
                      <a:pt x="15006" y="0"/>
                      <a:pt x="14174" y="0"/>
                    </a:cubicBezTo>
                    <a:lnTo>
                      <a:pt x="7424" y="0"/>
                    </a:lnTo>
                    <a:cubicBezTo>
                      <a:pt x="6593" y="0"/>
                      <a:pt x="5854" y="591"/>
                      <a:pt x="5543" y="1509"/>
                    </a:cubicBezTo>
                    <a:lnTo>
                      <a:pt x="4618" y="4254"/>
                    </a:lnTo>
                    <a:lnTo>
                      <a:pt x="1692" y="4832"/>
                    </a:lnTo>
                    <a:cubicBezTo>
                      <a:pt x="711" y="5025"/>
                      <a:pt x="0" y="6020"/>
                      <a:pt x="0" y="7200"/>
                    </a:cubicBezTo>
                    <a:lnTo>
                      <a:pt x="0" y="19199"/>
                    </a:lnTo>
                    <a:cubicBezTo>
                      <a:pt x="0" y="20523"/>
                      <a:pt x="908" y="21600"/>
                      <a:pt x="2024" y="21600"/>
                    </a:cubicBezTo>
                    <a:lnTo>
                      <a:pt x="19575" y="21600"/>
                    </a:lnTo>
                    <a:cubicBezTo>
                      <a:pt x="20691" y="21600"/>
                      <a:pt x="21600" y="20523"/>
                      <a:pt x="21600" y="19199"/>
                    </a:cubicBezTo>
                    <a:lnTo>
                      <a:pt x="21600" y="7200"/>
                    </a:lnTo>
                    <a:cubicBezTo>
                      <a:pt x="21600" y="6020"/>
                      <a:pt x="20888" y="5025"/>
                      <a:pt x="19907" y="4832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21" tIns="19021" rIns="19021" bIns="19021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227965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1500">
                  <a:solidFill>
                    <a:schemeClr val="tx1">
                      <a:lumMod val="85000"/>
                      <a:lumOff val="15000"/>
                    </a:schemeClr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OPPOSans B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+mn-lt"/>
                </a:endParaRPr>
              </a:p>
            </p:txBody>
          </p:sp>
        </p:grpSp>
        <p:sp>
          <p:nvSpPr>
            <p:cNvPr id="62" name="椭圆 1">
              <a:extLst>
                <a:ext uri="{FF2B5EF4-FFF2-40B4-BE49-F238E27FC236}">
                  <a16:creationId xmlns:a16="http://schemas.microsoft.com/office/drawing/2014/main" id="{DD298176-CB39-42B2-BEF1-9F6CE759F06F}"/>
                </a:ext>
              </a:extLst>
            </p:cNvPr>
            <p:cNvSpPr/>
            <p:nvPr>
              <p:custDataLst>
                <p:tags r:id="rId18"/>
              </p:custDataLst>
            </p:nvPr>
          </p:nvSpPr>
          <p:spPr>
            <a:xfrm>
              <a:off x="5602645" y="2059310"/>
              <a:ext cx="965123" cy="9651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id-ID" sz="1800">
                <a:solidFill>
                  <a:schemeClr val="tx1">
                    <a:lumMod val="85000"/>
                    <a:lumOff val="15000"/>
                  </a:schemeClr>
                </a:solidFill>
                <a:latin typeface="OPPOSans B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+mn-lt"/>
              </a:endParaRPr>
            </a:p>
          </p:txBody>
        </p:sp>
        <p:sp>
          <p:nvSpPr>
            <p:cNvPr id="64" name="AutoShape 123">
              <a:extLst>
                <a:ext uri="{FF2B5EF4-FFF2-40B4-BE49-F238E27FC236}">
                  <a16:creationId xmlns:a16="http://schemas.microsoft.com/office/drawing/2014/main" id="{E58828C5-0B97-49AF-B3F4-F069342BA530}"/>
                </a:ext>
              </a:extLst>
            </p:cNvPr>
            <p:cNvSpPr/>
            <p:nvPr>
              <p:custDataLst>
                <p:tags r:id="rId19"/>
              </p:custDataLst>
            </p:nvPr>
          </p:nvSpPr>
          <p:spPr bwMode="auto">
            <a:xfrm>
              <a:off x="5883933" y="2340598"/>
              <a:ext cx="402547" cy="402547"/>
            </a:xfrm>
            <a:custGeom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  <a:effectLst/>
          </p:spPr>
          <p:txBody>
            <a:bodyPr lIns="19021" tIns="19021" rIns="19021" bIns="19021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227965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150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OPPOSans B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+mn-lt"/>
              </a:endParaRPr>
            </a:p>
          </p:txBody>
        </p:sp>
        <p:sp>
          <p:nvSpPr>
            <p:cNvPr id="65" name="AutoShape 124">
              <a:extLst>
                <a:ext uri="{FF2B5EF4-FFF2-40B4-BE49-F238E27FC236}">
                  <a16:creationId xmlns:a16="http://schemas.microsoft.com/office/drawing/2014/main" id="{A6982076-CF11-48E9-87E6-3EB5BD0F0DE8}"/>
                </a:ext>
              </a:extLst>
            </p:cNvPr>
            <p:cNvSpPr/>
            <p:nvPr>
              <p:custDataLst>
                <p:tags r:id="rId20"/>
              </p:custDataLst>
            </p:nvPr>
          </p:nvSpPr>
          <p:spPr bwMode="auto">
            <a:xfrm>
              <a:off x="5997472" y="2453449"/>
              <a:ext cx="176157" cy="176157"/>
            </a:xfrm>
            <a:custGeom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  <a:effectLst/>
          </p:spPr>
          <p:txBody>
            <a:bodyPr lIns="19021" tIns="19021" rIns="19021" bIns="19021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227965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150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OPPOSans B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+mn-lt"/>
              </a:endParaRPr>
            </a:p>
          </p:txBody>
        </p:sp>
        <p:sp>
          <p:nvSpPr>
            <p:cNvPr id="66" name="AutoShape 125">
              <a:extLst>
                <a:ext uri="{FF2B5EF4-FFF2-40B4-BE49-F238E27FC236}">
                  <a16:creationId xmlns:a16="http://schemas.microsoft.com/office/drawing/2014/main" id="{70E2D0F6-AC61-4D23-9DD9-549E91487D63}"/>
                </a:ext>
              </a:extLst>
            </p:cNvPr>
            <p:cNvSpPr/>
            <p:nvPr>
              <p:custDataLst>
                <p:tags r:id="rId21"/>
              </p:custDataLst>
            </p:nvPr>
          </p:nvSpPr>
          <p:spPr bwMode="auto">
            <a:xfrm>
              <a:off x="6034630" y="2491295"/>
              <a:ext cx="101153" cy="101153"/>
            </a:xfrm>
            <a:custGeom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  <a:effectLst/>
          </p:spPr>
          <p:txBody>
            <a:bodyPr lIns="19021" tIns="19021" rIns="19021" bIns="19021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227965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150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OPPOSans B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+mn-lt"/>
              </a:endParaRPr>
            </a:p>
          </p:txBody>
        </p:sp>
      </p:grpSp>
    </p:spTree>
    <p:custDataLst>
      <p:tags r:id="rId22"/>
    </p:custDataLst>
    <p:extLst>
      <p:ext uri="{BB962C8B-B14F-4D97-AF65-F5344CB8AC3E}">
        <p14:creationId xmlns:p14="http://schemas.microsoft.com/office/powerpoint/2010/main" val="1875975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" name="矩形 35">
            <a:extLst>
              <a:ext uri="{FF2B5EF4-FFF2-40B4-BE49-F238E27FC236}">
                <a16:creationId xmlns:a16="http://schemas.microsoft.com/office/drawing/2014/main" id="{389AFFB5-E5AF-4849-909D-2B6178AA5D06}"/>
              </a:ext>
            </a:extLst>
          </p:cNvPr>
          <p:cNvSpPr/>
          <p:nvPr/>
        </p:nvSpPr>
        <p:spPr>
          <a:xfrm>
            <a:off x="202639" y="37187"/>
            <a:ext cx="2952074" cy="6039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2B3D88"/>
              </a:buClr>
              <a:buSzTx/>
              <a:buFontTx/>
              <a:buNone/>
              <a:defRPr/>
            </a:pP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POSans B" panose="00020600040101010101" pitchFamily="18" charset="-122"/>
                <a:ea typeface="OPPOSans B" panose="00020600040101010101" pitchFamily="18" charset="-122"/>
                <a:cs typeface="OPPOSans B" panose="00020600040101010101" pitchFamily="18" charset="-122"/>
                <a:sym typeface="+mn-lt"/>
              </a:rPr>
              <a:t>添加标题内容</a:t>
            </a:r>
          </a:p>
        </p:txBody>
      </p:sp>
      <p:grpSp>
        <p:nvGrpSpPr>
          <p:cNvPr id="50" name="组合 49">
            <a:extLst>
              <a:ext uri="{FF2B5EF4-FFF2-40B4-BE49-F238E27FC236}">
                <a16:creationId xmlns:a16="http://schemas.microsoft.com/office/drawing/2014/main" id="{322AB134-579B-477D-8910-C87E71435730}"/>
              </a:ext>
            </a:extLst>
          </p:cNvPr>
          <p:cNvGrpSpPr/>
          <p:nvPr/>
        </p:nvGrpSpPr>
        <p:grpSpPr>
          <a:xfrm>
            <a:off x="3980656" y="1570328"/>
            <a:ext cx="4230688" cy="4230688"/>
            <a:chOff x="3980656" y="1570328"/>
            <a:chExt cx="4230688" cy="4230688"/>
          </a:xfrm>
        </p:grpSpPr>
        <p:grpSp>
          <p:nvGrpSpPr>
            <p:cNvPr id="51" name="组合 50">
              <a:extLst>
                <a:ext uri="{FF2B5EF4-FFF2-40B4-BE49-F238E27FC236}">
                  <a16:creationId xmlns:a16="http://schemas.microsoft.com/office/drawing/2014/main" id="{3D273E13-5500-413C-8468-B6C4F6FD1FB6}"/>
                </a:ext>
              </a:extLst>
            </p:cNvPr>
            <p:cNvGrpSpPr/>
            <p:nvPr/>
          </p:nvGrpSpPr>
          <p:grpSpPr>
            <a:xfrm>
              <a:off x="3980656" y="1570328"/>
              <a:ext cx="4230688" cy="4230688"/>
              <a:chOff x="2511009" y="623160"/>
              <a:chExt cx="4121982" cy="4121982"/>
            </a:xfrm>
          </p:grpSpPr>
          <p:sp>
            <p:nvSpPr>
              <p:cNvPr id="53" name="椭圆 52">
                <a:extLst>
                  <a:ext uri="{FF2B5EF4-FFF2-40B4-BE49-F238E27FC236}">
                    <a16:creationId xmlns:a16="http://schemas.microsoft.com/office/drawing/2014/main" id="{D1436EC4-2E39-451B-BA81-A460149F61C2}"/>
                  </a:ext>
                </a:extLst>
              </p:cNvPr>
              <p:cNvSpPr/>
              <p:nvPr/>
            </p:nvSpPr>
            <p:spPr>
              <a:xfrm>
                <a:off x="3073512" y="1185663"/>
                <a:ext cx="2996977" cy="2996977"/>
              </a:xfrm>
              <a:prstGeom prst="ellipse">
                <a:avLst/>
              </a:prstGeom>
              <a:gradFill flip="none" rotWithShape="1">
                <a:gsLst>
                  <a:gs pos="51000">
                    <a:schemeClr val="accent1">
                      <a:lumMod val="20000"/>
                      <a:lumOff val="80000"/>
                      <a:alpha val="0"/>
                    </a:schemeClr>
                  </a:gs>
                  <a:gs pos="100000">
                    <a:schemeClr val="accent1"/>
                  </a:gs>
                </a:gsLst>
                <a:path path="circle">
                  <a:fillToRect l="50000" t="50000" r="50000" b="50000"/>
                </a:path>
              </a:gradFill>
              <a:ln w="254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2400" kern="0">
                  <a:solidFill>
                    <a:prstClr val="white"/>
                  </a:solidFill>
                  <a:latin typeface="OPPOSans B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OPPOSans B" panose="00020600040101010101" pitchFamily="18" charset="-122"/>
                </a:endParaRPr>
              </a:p>
            </p:txBody>
          </p:sp>
          <p:sp>
            <p:nvSpPr>
              <p:cNvPr id="54" name="椭圆 53">
                <a:extLst>
                  <a:ext uri="{FF2B5EF4-FFF2-40B4-BE49-F238E27FC236}">
                    <a16:creationId xmlns:a16="http://schemas.microsoft.com/office/drawing/2014/main" id="{04AA2AA8-A0B1-4FD4-A4E3-1B8349A36B6E}"/>
                  </a:ext>
                </a:extLst>
              </p:cNvPr>
              <p:cNvSpPr/>
              <p:nvPr/>
            </p:nvSpPr>
            <p:spPr>
              <a:xfrm>
                <a:off x="2511009" y="623160"/>
                <a:ext cx="4121982" cy="4121982"/>
              </a:xfrm>
              <a:prstGeom prst="ellipse">
                <a:avLst/>
              </a:prstGeom>
              <a:noFill/>
              <a:ln w="12700" cap="flat" cmpd="sng" algn="ctr">
                <a:gradFill flip="none" rotWithShape="1">
                  <a:gsLst>
                    <a:gs pos="0">
                      <a:schemeClr val="accent1"/>
                    </a:gs>
                    <a:gs pos="93000">
                      <a:schemeClr val="accent1">
                        <a:alpha val="0"/>
                      </a:schemeClr>
                    </a:gs>
                    <a:gs pos="7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2400" kern="0">
                  <a:solidFill>
                    <a:prstClr val="white"/>
                  </a:solidFill>
                  <a:latin typeface="OPPOSans B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OPPOSans B" panose="00020600040101010101" pitchFamily="18" charset="-122"/>
                </a:endParaRPr>
              </a:p>
            </p:txBody>
          </p:sp>
          <p:sp>
            <p:nvSpPr>
              <p:cNvPr id="55" name="椭圆 54">
                <a:extLst>
                  <a:ext uri="{FF2B5EF4-FFF2-40B4-BE49-F238E27FC236}">
                    <a16:creationId xmlns:a16="http://schemas.microsoft.com/office/drawing/2014/main" id="{89D9F5D8-9D3D-43B4-A667-4077CA0D13A2}"/>
                  </a:ext>
                </a:extLst>
              </p:cNvPr>
              <p:cNvSpPr/>
              <p:nvPr/>
            </p:nvSpPr>
            <p:spPr>
              <a:xfrm>
                <a:off x="3611705" y="1721885"/>
                <a:ext cx="1920590" cy="1920591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800">
                  <a:latin typeface="OPPOSans B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OPPOSans B" panose="00020600040101010101" pitchFamily="18" charset="-122"/>
                </a:endParaRPr>
              </a:p>
            </p:txBody>
          </p:sp>
        </p:grpSp>
        <p:sp>
          <p:nvSpPr>
            <p:cNvPr id="52" name="矩形 51">
              <a:extLst>
                <a:ext uri="{FF2B5EF4-FFF2-40B4-BE49-F238E27FC236}">
                  <a16:creationId xmlns:a16="http://schemas.microsoft.com/office/drawing/2014/main" id="{2896BBAE-BDAC-455A-B348-3F0355DAC524}"/>
                </a:ext>
              </a:extLst>
            </p:cNvPr>
            <p:cNvSpPr/>
            <p:nvPr/>
          </p:nvSpPr>
          <p:spPr bwMode="auto">
            <a:xfrm>
              <a:off x="5187282" y="3429000"/>
              <a:ext cx="1817437" cy="523220"/>
            </a:xfrm>
            <a:prstGeom prst="rect">
              <a:avLst/>
            </a:prstGeom>
            <a:ln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09585">
                <a:defRPr/>
              </a:pPr>
              <a:r>
                <a:rPr lang="zh-CN" altLang="en-US" sz="2800" b="1" kern="100">
                  <a:solidFill>
                    <a:schemeClr val="bg1"/>
                  </a:solidFill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OPPOSans B" panose="00020600040101010101" pitchFamily="18" charset="-122"/>
                </a:rPr>
                <a:t>输入标题</a:t>
              </a:r>
            </a:p>
          </p:txBody>
        </p:sp>
      </p:grpSp>
      <p:grpSp>
        <p:nvGrpSpPr>
          <p:cNvPr id="56" name="组合 55">
            <a:extLst>
              <a:ext uri="{FF2B5EF4-FFF2-40B4-BE49-F238E27FC236}">
                <a16:creationId xmlns:a16="http://schemas.microsoft.com/office/drawing/2014/main" id="{376377C1-7C36-41A5-917B-BD236EB65A19}"/>
              </a:ext>
            </a:extLst>
          </p:cNvPr>
          <p:cNvGrpSpPr/>
          <p:nvPr/>
        </p:nvGrpSpPr>
        <p:grpSpPr>
          <a:xfrm>
            <a:off x="956374" y="2261965"/>
            <a:ext cx="2625000" cy="2853940"/>
            <a:chOff x="988542" y="2714107"/>
            <a:chExt cx="2625000" cy="2853940"/>
          </a:xfrm>
        </p:grpSpPr>
        <p:sp>
          <p:nvSpPr>
            <p:cNvPr id="57" name="41">
              <a:extLst>
                <a:ext uri="{FF2B5EF4-FFF2-40B4-BE49-F238E27FC236}">
                  <a16:creationId xmlns:a16="http://schemas.microsoft.com/office/drawing/2014/main" id="{6BC6C38A-91CD-40B9-9DF8-6704637EB543}"/>
                </a:ext>
              </a:extLst>
            </p:cNvPr>
            <p:cNvSpPr/>
            <p:nvPr/>
          </p:nvSpPr>
          <p:spPr>
            <a:xfrm>
              <a:off x="1497690" y="2714107"/>
              <a:ext cx="2115852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rPr>
                <a:t>输入标题</a:t>
              </a:r>
              <a:endParaRPr kumimoji="0" lang="en-US" altLang="ko-KR" sz="28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endParaRPr>
            </a:p>
          </p:txBody>
        </p:sp>
        <p:sp>
          <p:nvSpPr>
            <p:cNvPr id="58" name="42">
              <a:extLst>
                <a:ext uri="{FF2B5EF4-FFF2-40B4-BE49-F238E27FC236}">
                  <a16:creationId xmlns:a16="http://schemas.microsoft.com/office/drawing/2014/main" id="{170E989D-3F70-47F8-BB9F-6265E278FFC0}"/>
                </a:ext>
              </a:extLst>
            </p:cNvPr>
            <p:cNvSpPr/>
            <p:nvPr/>
          </p:nvSpPr>
          <p:spPr>
            <a:xfrm>
              <a:off x="988542" y="3242282"/>
              <a:ext cx="2625000" cy="232576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r" defTabSz="914400" rtl="0" eaLnBrk="1" fontAlgn="auto" latinLnBrk="1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400" b="0" i="0" u="none" strike="noStrike" kern="1200" cap="none" spc="0" normalizeH="0" baseline="0" noProof="0">
                  <a:ln>
                    <a:noFill/>
                  </a:ln>
                  <a:solidFill>
                    <a:schemeClr val="tx1">
                      <a:lumMod val="50000"/>
                      <a:lumOff val="50000"/>
                    </a:schemeClr>
                  </a:solidFill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rPr>
                <a:t>请点击此处输入您的文字内容，或者通过复制您的文本后，再此框中选择粘贴。请言简意赅，简单说明即可，不必繁琐。请点击此处输入您的文字内容，或者通过复制您的文本后，再此框中选择粘贴。</a:t>
              </a:r>
            </a:p>
          </p:txBody>
        </p:sp>
      </p:grpSp>
      <p:grpSp>
        <p:nvGrpSpPr>
          <p:cNvPr id="78" name="组合 77">
            <a:extLst>
              <a:ext uri="{FF2B5EF4-FFF2-40B4-BE49-F238E27FC236}">
                <a16:creationId xmlns:a16="http://schemas.microsoft.com/office/drawing/2014/main" id="{EF1E686C-82EF-4F5E-A37F-5DB401A50147}"/>
              </a:ext>
            </a:extLst>
          </p:cNvPr>
          <p:cNvGrpSpPr/>
          <p:nvPr/>
        </p:nvGrpSpPr>
        <p:grpSpPr>
          <a:xfrm>
            <a:off x="8610626" y="2261965"/>
            <a:ext cx="2625000" cy="2853940"/>
            <a:chOff x="988542" y="2714107"/>
            <a:chExt cx="2625000" cy="2853940"/>
          </a:xfrm>
        </p:grpSpPr>
        <p:sp>
          <p:nvSpPr>
            <p:cNvPr id="79" name="41">
              <a:extLst>
                <a:ext uri="{FF2B5EF4-FFF2-40B4-BE49-F238E27FC236}">
                  <a16:creationId xmlns:a16="http://schemas.microsoft.com/office/drawing/2014/main" id="{12535BDE-06DB-4180-AD57-15F20FEF108D}"/>
                </a:ext>
              </a:extLst>
            </p:cNvPr>
            <p:cNvSpPr/>
            <p:nvPr/>
          </p:nvSpPr>
          <p:spPr>
            <a:xfrm>
              <a:off x="988542" y="2714107"/>
              <a:ext cx="2115852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rtl="0" eaLnBrk="1" fontAlgn="auto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rPr>
                <a:t>输入标题</a:t>
              </a:r>
              <a:endParaRPr kumimoji="0" lang="en-US" altLang="ko-KR" sz="28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endParaRPr>
            </a:p>
          </p:txBody>
        </p:sp>
        <p:sp>
          <p:nvSpPr>
            <p:cNvPr id="80" name="42">
              <a:extLst>
                <a:ext uri="{FF2B5EF4-FFF2-40B4-BE49-F238E27FC236}">
                  <a16:creationId xmlns:a16="http://schemas.microsoft.com/office/drawing/2014/main" id="{21980F5D-CE67-4002-A645-4C8D7279C1E1}"/>
                </a:ext>
              </a:extLst>
            </p:cNvPr>
            <p:cNvSpPr/>
            <p:nvPr/>
          </p:nvSpPr>
          <p:spPr>
            <a:xfrm>
              <a:off x="988542" y="3242282"/>
              <a:ext cx="2625000" cy="232576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rtl="0" eaLnBrk="1" fontAlgn="auto" latinLnBrk="1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400" b="0" i="0" u="none" strike="noStrike" kern="1200" cap="none" spc="0" normalizeH="0" baseline="0" noProof="0">
                  <a:ln>
                    <a:noFill/>
                  </a:ln>
                  <a:solidFill>
                    <a:schemeClr val="tx1">
                      <a:lumMod val="50000"/>
                      <a:lumOff val="50000"/>
                    </a:schemeClr>
                  </a:solidFill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rPr>
                <a:t>请点击此处输入您的文字内容，或者通过复制您的文本后，再此框中选择粘贴。请言简意赅，简单说明即可，不必繁琐。请点击此处输入您的文字内容，或者通过复制您的文本后，再此框中选择粘贴。</a:t>
              </a:r>
            </a:p>
          </p:txBody>
        </p:sp>
      </p:grpSp>
    </p:spTree>
    <p:custDataLst>
      <p:tags r:id="rId3"/>
    </p:custDataLst>
    <p:extLst>
      <p:ext uri="{BB962C8B-B14F-4D97-AF65-F5344CB8AC3E}">
        <p14:creationId xmlns:p14="http://schemas.microsoft.com/office/powerpoint/2010/main" val="3315272687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19">
            <a:extLst>
              <a:ext uri="{FF2B5EF4-FFF2-40B4-BE49-F238E27FC236}">
                <a16:creationId xmlns:a16="http://schemas.microsoft.com/office/drawing/2014/main" id="{D6D4E985-16E5-4478-B09E-BE6F9363EE0C}"/>
              </a:ext>
            </a:extLst>
          </p:cNvPr>
          <p:cNvSpPr/>
          <p:nvPr/>
        </p:nvSpPr>
        <p:spPr>
          <a:xfrm>
            <a:off x="202639" y="37187"/>
            <a:ext cx="2952074" cy="6039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2B3D88"/>
              </a:buClr>
              <a:buSzTx/>
              <a:buFontTx/>
              <a:buNone/>
              <a:defRPr/>
            </a:pP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POSans B" panose="00020600040101010101" pitchFamily="18" charset="-122"/>
                <a:ea typeface="OPPOSans B" panose="00020600040101010101" pitchFamily="18" charset="-122"/>
                <a:cs typeface="OPPOSans B" panose="00020600040101010101" pitchFamily="18" charset="-122"/>
                <a:sym typeface="+mn-lt"/>
              </a:rPr>
              <a:t>添加标题内容</a:t>
            </a:r>
          </a:p>
        </p:txBody>
      </p:sp>
      <p:sp>
        <p:nvSpPr>
          <p:cNvPr id="21" name="任意多边形: 形状 28">
            <a:extLst>
              <a:ext uri="{FF2B5EF4-FFF2-40B4-BE49-F238E27FC236}">
                <a16:creationId xmlns:a16="http://schemas.microsoft.com/office/drawing/2014/main" id="{A2C65307-838A-4345-906D-957E26427F39}"/>
              </a:ext>
            </a:extLst>
          </p:cNvPr>
          <p:cNvSpPr/>
          <p:nvPr/>
        </p:nvSpPr>
        <p:spPr>
          <a:xfrm>
            <a:off x="663699" y="1568444"/>
            <a:ext cx="3127251" cy="5289556"/>
          </a:xfrm>
          <a:custGeom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2914" y="1983"/>
                </a:moveTo>
                <a:lnTo>
                  <a:pt x="21600" y="21600"/>
                </a:lnTo>
                <a:lnTo>
                  <a:pt x="0" y="21600"/>
                </a:lnTo>
                <a:lnTo>
                  <a:pt x="8627" y="1983"/>
                </a:lnTo>
                <a:lnTo>
                  <a:pt x="7455" y="1983"/>
                </a:lnTo>
                <a:lnTo>
                  <a:pt x="10820" y="0"/>
                </a:lnTo>
                <a:lnTo>
                  <a:pt x="14137" y="1983"/>
                </a:lnTo>
                <a:lnTo>
                  <a:pt x="12914" y="1983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solidFill>
              <a:srgbClr val="000000">
                <a:alpha val="0"/>
              </a:srgbClr>
            </a:solidFill>
            <a:round/>
          </a:ln>
        </p:spPr>
        <p:txBody>
          <a:bodyPr wrap="square" lIns="91440" tIns="45720" rIns="91440" bIns="45720" anchor="ctr">
            <a:norm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ctr" defTabSz="825500" rtl="0" eaLnBrk="1" latinLnBrk="0" hangingPunct="1">
              <a:defRPr sz="5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342900" algn="ctr" defTabSz="825500" rtl="0" eaLnBrk="1" latinLnBrk="0" hangingPunct="1">
              <a:defRPr sz="5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685800" algn="ctr" defTabSz="825500" rtl="0" eaLnBrk="1" latinLnBrk="0" hangingPunct="1">
              <a:defRPr sz="5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1028700" algn="ctr" defTabSz="825500" rtl="0" eaLnBrk="1" latinLnBrk="0" hangingPunct="1">
              <a:defRPr sz="5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1371600" algn="ctr" defTabSz="825500" rtl="0" eaLnBrk="1" latinLnBrk="0" hangingPunct="1">
              <a:defRPr sz="5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1714500" algn="ctr" defTabSz="825500" rtl="0" eaLnBrk="1" latinLnBrk="0" hangingPunct="1">
              <a:defRPr sz="5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2057400" algn="ctr" defTabSz="825500" rtl="0" eaLnBrk="1" latinLnBrk="0" hangingPunct="1">
              <a:defRPr sz="5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2400300" algn="ctr" defTabSz="825500" rtl="0" eaLnBrk="1" latinLnBrk="0" hangingPunct="1">
              <a:defRPr sz="5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2743200" algn="ctr" defTabSz="825500" rtl="0" eaLnBrk="1" latinLnBrk="0" hangingPunct="1">
              <a:defRPr sz="5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0639" marR="40639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>
                <a:uFill>
                  <a:solidFill>
                    <a:prstClr val="black"/>
                  </a:solidFill>
                </a:uFill>
              </a:defRPr>
            </a:pPr>
            <a:endParaRPr kumimoji="0" sz="16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>
                <a:solidFill>
                  <a:prstClr val="black"/>
                </a:solidFill>
              </a:uFill>
              <a:latin typeface="OPPOSans R" panose="00020600040101010101" pitchFamily="18" charset="-122"/>
              <a:ea typeface="OPPOSans R" panose="00020600040101010101" pitchFamily="18" charset="-122"/>
              <a:sym typeface="汉仪粗仿宋简" panose="02010600000101010101" pitchFamily="2" charset="-122"/>
            </a:endParaRPr>
          </a:p>
        </p:txBody>
      </p:sp>
      <p:sp>
        <p:nvSpPr>
          <p:cNvPr id="22" name="矩形 15">
            <a:extLst>
              <a:ext uri="{FF2B5EF4-FFF2-40B4-BE49-F238E27FC236}">
                <a16:creationId xmlns:a16="http://schemas.microsoft.com/office/drawing/2014/main" id="{07D38618-BA59-48B4-8A0E-B05B6CF4D726}"/>
              </a:ext>
            </a:extLst>
          </p:cNvPr>
          <p:cNvSpPr/>
          <p:nvPr/>
        </p:nvSpPr>
        <p:spPr>
          <a:xfrm>
            <a:off x="1162925" y="2569580"/>
            <a:ext cx="2201691" cy="509286"/>
          </a:xfrm>
          <a:prstGeom prst="rect">
            <a:avLst/>
          </a:prstGeom>
          <a:solidFill>
            <a:schemeClr val="accent1"/>
          </a:solidFill>
          <a:ln w="28575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汉仪粗仿宋简" panose="02010600000101010101" pitchFamily="2" charset="-122"/>
              </a:rPr>
              <a:t>输入标题内容</a:t>
            </a:r>
          </a:p>
        </p:txBody>
      </p:sp>
      <p:sp>
        <p:nvSpPr>
          <p:cNvPr id="23" name="矩形 22">
            <a:extLst>
              <a:ext uri="{FF2B5EF4-FFF2-40B4-BE49-F238E27FC236}">
                <a16:creationId xmlns:a16="http://schemas.microsoft.com/office/drawing/2014/main" id="{E3C47CBB-075F-4A66-BE4C-C5470EC7E9B9}"/>
              </a:ext>
            </a:extLst>
          </p:cNvPr>
          <p:cNvSpPr/>
          <p:nvPr/>
        </p:nvSpPr>
        <p:spPr>
          <a:xfrm>
            <a:off x="1020813" y="3587188"/>
            <a:ext cx="2485914" cy="509286"/>
          </a:xfrm>
          <a:prstGeom prst="rect">
            <a:avLst/>
          </a:prstGeom>
          <a:solidFill>
            <a:schemeClr val="accent2"/>
          </a:solidFill>
          <a:ln w="2857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汉仪粗仿宋简" panose="02010600000101010101" pitchFamily="2" charset="-122"/>
              </a:rPr>
              <a:t>输入标题内容</a:t>
            </a:r>
          </a:p>
        </p:txBody>
      </p:sp>
      <p:sp>
        <p:nvSpPr>
          <p:cNvPr id="24" name="矩形 23">
            <a:extLst>
              <a:ext uri="{FF2B5EF4-FFF2-40B4-BE49-F238E27FC236}">
                <a16:creationId xmlns:a16="http://schemas.microsoft.com/office/drawing/2014/main" id="{BBDD14DD-A532-417B-B5FF-C6C0204E52D9}"/>
              </a:ext>
            </a:extLst>
          </p:cNvPr>
          <p:cNvSpPr/>
          <p:nvPr/>
        </p:nvSpPr>
        <p:spPr>
          <a:xfrm>
            <a:off x="878702" y="4604795"/>
            <a:ext cx="2770137" cy="509286"/>
          </a:xfrm>
          <a:prstGeom prst="rect">
            <a:avLst/>
          </a:prstGeom>
          <a:solidFill>
            <a:schemeClr val="accent1"/>
          </a:solidFill>
          <a:ln w="2857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汉仪粗仿宋简" panose="02010600000101010101" pitchFamily="2" charset="-122"/>
              </a:rPr>
              <a:t>输入标题内容</a:t>
            </a:r>
          </a:p>
        </p:txBody>
      </p:sp>
      <p:sp>
        <p:nvSpPr>
          <p:cNvPr id="25" name="矩形 24">
            <a:extLst>
              <a:ext uri="{FF2B5EF4-FFF2-40B4-BE49-F238E27FC236}">
                <a16:creationId xmlns:a16="http://schemas.microsoft.com/office/drawing/2014/main" id="{1AD38048-7894-4F1E-B908-6FADCE1F521D}"/>
              </a:ext>
            </a:extLst>
          </p:cNvPr>
          <p:cNvSpPr/>
          <p:nvPr/>
        </p:nvSpPr>
        <p:spPr>
          <a:xfrm>
            <a:off x="736590" y="5622403"/>
            <a:ext cx="3054360" cy="509286"/>
          </a:xfrm>
          <a:prstGeom prst="rect">
            <a:avLst/>
          </a:prstGeom>
          <a:solidFill>
            <a:schemeClr val="accent2"/>
          </a:solidFill>
          <a:ln w="28575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汉仪粗仿宋简" panose="02010600000101010101" pitchFamily="2" charset="-122"/>
              </a:rPr>
              <a:t>输入标题内容</a:t>
            </a:r>
          </a:p>
        </p:txBody>
      </p:sp>
      <p:cxnSp>
        <p:nvCxnSpPr>
          <p:cNvPr id="26" name="直接连接符 25">
            <a:extLst>
              <a:ext uri="{FF2B5EF4-FFF2-40B4-BE49-F238E27FC236}">
                <a16:creationId xmlns:a16="http://schemas.microsoft.com/office/drawing/2014/main" id="{7070560E-7B5E-4DB4-AEDC-6558A902BDCB}"/>
              </a:ext>
            </a:extLst>
          </p:cNvPr>
          <p:cNvCxnSpPr>
            <a:stCxn id="22" idx="3"/>
          </p:cNvCxnSpPr>
          <p:nvPr/>
        </p:nvCxnSpPr>
        <p:spPr>
          <a:xfrm>
            <a:off x="3364616" y="2824223"/>
            <a:ext cx="3017134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26">
            <a:extLst>
              <a:ext uri="{FF2B5EF4-FFF2-40B4-BE49-F238E27FC236}">
                <a16:creationId xmlns:a16="http://schemas.microsoft.com/office/drawing/2014/main" id="{6D82CCA7-BAEE-4AF0-B14D-55F56C9D45DD}"/>
              </a:ext>
            </a:extLst>
          </p:cNvPr>
          <p:cNvCxnSpPr/>
          <p:nvPr/>
        </p:nvCxnSpPr>
        <p:spPr>
          <a:xfrm>
            <a:off x="3506727" y="3841831"/>
            <a:ext cx="2875023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>
            <a:extLst>
              <a:ext uri="{FF2B5EF4-FFF2-40B4-BE49-F238E27FC236}">
                <a16:creationId xmlns:a16="http://schemas.microsoft.com/office/drawing/2014/main" id="{1F51E4A3-0395-4891-88A9-AE2DDE69186F}"/>
              </a:ext>
            </a:extLst>
          </p:cNvPr>
          <p:cNvCxnSpPr/>
          <p:nvPr/>
        </p:nvCxnSpPr>
        <p:spPr>
          <a:xfrm>
            <a:off x="3648838" y="4859439"/>
            <a:ext cx="2732912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>
            <a:extLst>
              <a:ext uri="{FF2B5EF4-FFF2-40B4-BE49-F238E27FC236}">
                <a16:creationId xmlns:a16="http://schemas.microsoft.com/office/drawing/2014/main" id="{D05504B2-51EA-4AA9-BC24-E33DB8B206A4}"/>
              </a:ext>
            </a:extLst>
          </p:cNvPr>
          <p:cNvCxnSpPr/>
          <p:nvPr/>
        </p:nvCxnSpPr>
        <p:spPr>
          <a:xfrm>
            <a:off x="3790949" y="5877047"/>
            <a:ext cx="2590801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10">
            <a:extLst>
              <a:ext uri="{FF2B5EF4-FFF2-40B4-BE49-F238E27FC236}">
                <a16:creationId xmlns:a16="http://schemas.microsoft.com/office/drawing/2014/main" id="{0251434D-8DD0-4F3C-9FE1-22972A4A4F5C}"/>
              </a:ext>
            </a:extLst>
          </p:cNvPr>
          <p:cNvSpPr/>
          <p:nvPr/>
        </p:nvSpPr>
        <p:spPr>
          <a:xfrm>
            <a:off x="6724563" y="3486862"/>
            <a:ext cx="4630764" cy="70993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1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rPr>
              <a:t>点击输入您的内容，或者通过复制您的文本后，再此框中选择粘贴。请言简意赅，简单说明即可，不必繁琐。</a:t>
            </a:r>
          </a:p>
        </p:txBody>
      </p:sp>
      <p:sp>
        <p:nvSpPr>
          <p:cNvPr id="35" name="10">
            <a:extLst>
              <a:ext uri="{FF2B5EF4-FFF2-40B4-BE49-F238E27FC236}">
                <a16:creationId xmlns:a16="http://schemas.microsoft.com/office/drawing/2014/main" id="{E223409D-0BC0-4883-8E4E-B004ACD3356A}"/>
              </a:ext>
            </a:extLst>
          </p:cNvPr>
          <p:cNvSpPr/>
          <p:nvPr/>
        </p:nvSpPr>
        <p:spPr>
          <a:xfrm>
            <a:off x="6724563" y="2469254"/>
            <a:ext cx="4630764" cy="70993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1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rPr>
              <a:t>点击输入您的内容，或者通过复制您的文本后，再此框中选择粘贴。请言简意赅，简单说明即可，不必繁琐。</a:t>
            </a:r>
          </a:p>
        </p:txBody>
      </p:sp>
      <p:sp>
        <p:nvSpPr>
          <p:cNvPr id="36" name="10">
            <a:extLst>
              <a:ext uri="{FF2B5EF4-FFF2-40B4-BE49-F238E27FC236}">
                <a16:creationId xmlns:a16="http://schemas.microsoft.com/office/drawing/2014/main" id="{EB96F477-B5BD-449B-88CC-9071F98AA6AC}"/>
              </a:ext>
            </a:extLst>
          </p:cNvPr>
          <p:cNvSpPr/>
          <p:nvPr/>
        </p:nvSpPr>
        <p:spPr>
          <a:xfrm>
            <a:off x="6724563" y="4504470"/>
            <a:ext cx="4630764" cy="70993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1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rPr>
              <a:t>点击输入您的内容，或者通过复制您的文本后，再此框中选择粘贴。请言简意赅，简单说明即可，不必繁琐。</a:t>
            </a:r>
          </a:p>
        </p:txBody>
      </p:sp>
      <p:sp>
        <p:nvSpPr>
          <p:cNvPr id="37" name="10">
            <a:extLst>
              <a:ext uri="{FF2B5EF4-FFF2-40B4-BE49-F238E27FC236}">
                <a16:creationId xmlns:a16="http://schemas.microsoft.com/office/drawing/2014/main" id="{C583EA61-B78D-449E-8729-7C062D580551}"/>
              </a:ext>
            </a:extLst>
          </p:cNvPr>
          <p:cNvSpPr/>
          <p:nvPr/>
        </p:nvSpPr>
        <p:spPr>
          <a:xfrm>
            <a:off x="6724563" y="5522077"/>
            <a:ext cx="4630764" cy="70993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1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rPr>
              <a:t>点击输入您的内容，或者通过复制您的文本后，再此框中选择粘贴。请言简意赅，简单说明即可，不必繁琐。</a:t>
            </a:r>
          </a:p>
        </p:txBody>
      </p:sp>
    </p:spTree>
    <p:custDataLst>
      <p:tags r:id="rId3"/>
    </p:custDataLst>
    <p:extLst>
      <p:ext uri="{BB962C8B-B14F-4D97-AF65-F5344CB8AC3E}">
        <p14:creationId xmlns:p14="http://schemas.microsoft.com/office/powerpoint/2010/main" val="1935184873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任意多边形: 形状 7">
            <a:extLst>
              <a:ext uri="{FF2B5EF4-FFF2-40B4-BE49-F238E27FC236}">
                <a16:creationId xmlns:a16="http://schemas.microsoft.com/office/drawing/2014/main" id="{DA9631B5-0C69-4BFD-A79B-4A18E3471819}"/>
              </a:ext>
            </a:extLst>
          </p:cNvPr>
          <p:cNvSpPr/>
          <p:nvPr/>
        </p:nvSpPr>
        <p:spPr>
          <a:xfrm>
            <a:off x="167821" y="0"/>
            <a:ext cx="1584666" cy="4380611"/>
          </a:xfrm>
          <a:custGeom>
            <a:gdLst>
              <a:gd name="connsiteX0" fmla="*/ 971099 w 1444034"/>
              <a:gd name="connsiteY0" fmla="*/ 0 h 4392592"/>
              <a:gd name="connsiteX1" fmla="*/ 1444034 w 1444034"/>
              <a:gd name="connsiteY1" fmla="*/ 0 h 4392592"/>
              <a:gd name="connsiteX2" fmla="*/ 472935 w 1444034"/>
              <a:gd name="connsiteY2" fmla="*/ 4392592 h 4392592"/>
              <a:gd name="connsiteX3" fmla="*/ 0 w 1444034"/>
              <a:gd name="connsiteY3" fmla="*/ 4392592 h 43925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44034" h="4392592">
                <a:moveTo>
                  <a:pt x="971099" y="0"/>
                </a:moveTo>
                <a:lnTo>
                  <a:pt x="1444034" y="0"/>
                </a:lnTo>
                <a:lnTo>
                  <a:pt x="472935" y="4392592"/>
                </a:lnTo>
                <a:lnTo>
                  <a:pt x="0" y="439259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R" panose="00020600040101010101" pitchFamily="18" charset="-122"/>
              <a:ea typeface="OPPOSans R" panose="00020600040101010101" pitchFamily="18" charset="-122"/>
              <a:cs typeface="+mn-ea"/>
              <a:sym typeface="汉仪粗仿宋简" panose="02010600000101010101" pitchFamily="2" charset="-122"/>
            </a:endParaRPr>
          </a:p>
        </p:txBody>
      </p:sp>
      <p:sp>
        <p:nvSpPr>
          <p:cNvPr id="18" name="任意多边形: 形状 8">
            <a:extLst>
              <a:ext uri="{FF2B5EF4-FFF2-40B4-BE49-F238E27FC236}">
                <a16:creationId xmlns:a16="http://schemas.microsoft.com/office/drawing/2014/main" id="{9BD56227-CC03-47DB-B778-F7B5013B8FB0}"/>
              </a:ext>
            </a:extLst>
          </p:cNvPr>
          <p:cNvSpPr/>
          <p:nvPr/>
        </p:nvSpPr>
        <p:spPr>
          <a:xfrm>
            <a:off x="3665977" y="2477390"/>
            <a:ext cx="1584666" cy="4380610"/>
          </a:xfrm>
          <a:custGeom>
            <a:gdLst>
              <a:gd name="connsiteX0" fmla="*/ 971099 w 1444034"/>
              <a:gd name="connsiteY0" fmla="*/ 0 h 4392592"/>
              <a:gd name="connsiteX1" fmla="*/ 1444034 w 1444034"/>
              <a:gd name="connsiteY1" fmla="*/ 0 h 4392592"/>
              <a:gd name="connsiteX2" fmla="*/ 472935 w 1444034"/>
              <a:gd name="connsiteY2" fmla="*/ 4392592 h 4392592"/>
              <a:gd name="connsiteX3" fmla="*/ 0 w 1444034"/>
              <a:gd name="connsiteY3" fmla="*/ 4392592 h 43925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44034" h="4392592">
                <a:moveTo>
                  <a:pt x="971099" y="0"/>
                </a:moveTo>
                <a:lnTo>
                  <a:pt x="1444034" y="0"/>
                </a:lnTo>
                <a:lnTo>
                  <a:pt x="472935" y="4392592"/>
                </a:lnTo>
                <a:lnTo>
                  <a:pt x="0" y="439259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OPPOSans R" panose="00020600040101010101" pitchFamily="18" charset="-122"/>
              <a:ea typeface="OPPOSans R" panose="00020600040101010101" pitchFamily="18" charset="-122"/>
              <a:cs typeface="+mn-ea"/>
              <a:sym typeface="汉仪粗仿宋简" panose="02010600000101010101" pitchFamily="2" charset="-122"/>
            </a:endParaRPr>
          </a:p>
        </p:txBody>
      </p:sp>
      <p:sp>
        <p:nvSpPr>
          <p:cNvPr id="19" name="任意多边形: 形状 10">
            <a:extLst>
              <a:ext uri="{FF2B5EF4-FFF2-40B4-BE49-F238E27FC236}">
                <a16:creationId xmlns:a16="http://schemas.microsoft.com/office/drawing/2014/main" id="{90559801-42F8-4714-A663-4C5C9F704E3A}"/>
              </a:ext>
            </a:extLst>
          </p:cNvPr>
          <p:cNvSpPr/>
          <p:nvPr/>
        </p:nvSpPr>
        <p:spPr>
          <a:xfrm flipH="1">
            <a:off x="3007360" y="258978"/>
            <a:ext cx="9184640" cy="1070411"/>
          </a:xfrm>
          <a:custGeom>
            <a:gdLst>
              <a:gd name="connsiteX0" fmla="*/ 0 w 4484801"/>
              <a:gd name="connsiteY0" fmla="*/ 0 h 522675"/>
              <a:gd name="connsiteX1" fmla="*/ 4484801 w 4484801"/>
              <a:gd name="connsiteY1" fmla="*/ 0 h 522675"/>
              <a:gd name="connsiteX2" fmla="*/ 4369250 w 4484801"/>
              <a:gd name="connsiteY2" fmla="*/ 522675 h 522675"/>
              <a:gd name="connsiteX3" fmla="*/ 0 w 4484801"/>
              <a:gd name="connsiteY3" fmla="*/ 522675 h 5226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84801" h="522675">
                <a:moveTo>
                  <a:pt x="0" y="0"/>
                </a:moveTo>
                <a:lnTo>
                  <a:pt x="4484801" y="0"/>
                </a:lnTo>
                <a:lnTo>
                  <a:pt x="4369250" y="522675"/>
                </a:lnTo>
                <a:lnTo>
                  <a:pt x="0" y="522675"/>
                </a:ln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42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0" scaled="1"/>
          </a:gradFill>
          <a:ln>
            <a:noFill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R" panose="00020600040101010101" pitchFamily="18" charset="-122"/>
              <a:ea typeface="OPPOSans R" panose="00020600040101010101" pitchFamily="18" charset="-122"/>
              <a:cs typeface="+mn-ea"/>
              <a:sym typeface="汉仪粗仿宋简" panose="02010600000101010101" pitchFamily="2" charset="-122"/>
            </a:endParaRPr>
          </a:p>
        </p:txBody>
      </p:sp>
      <p:pic>
        <p:nvPicPr>
          <p:cNvPr id="20" name="图片 19">
            <a:extLst>
              <a:ext uri="{FF2B5EF4-FFF2-40B4-BE49-F238E27FC236}">
                <a16:creationId xmlns:a16="http://schemas.microsoft.com/office/drawing/2014/main" id="{AF853DE7-9DC3-4047-8040-4B0EE1AEF3A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099" b="6099"/>
          <a:stretch>
            <a:fillRect/>
          </a:stretch>
        </p:blipFill>
        <p:spPr>
          <a:xfrm flipH="1">
            <a:off x="377764" y="2120660"/>
            <a:ext cx="4670486" cy="2616681"/>
          </a:xfrm>
          <a:custGeom>
            <a:gdLst>
              <a:gd name="connsiteX0" fmla="*/ 0 w 5889400"/>
              <a:gd name="connsiteY0" fmla="*/ 0 h 3299588"/>
              <a:gd name="connsiteX1" fmla="*/ 5159939 w 5889400"/>
              <a:gd name="connsiteY1" fmla="*/ 0 h 3299588"/>
              <a:gd name="connsiteX2" fmla="*/ 5889400 w 5889400"/>
              <a:gd name="connsiteY2" fmla="*/ 3299588 h 3299588"/>
              <a:gd name="connsiteX3" fmla="*/ 729462 w 5889400"/>
              <a:gd name="connsiteY3" fmla="*/ 3299588 h 32995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89400" h="3299588">
                <a:moveTo>
                  <a:pt x="0" y="0"/>
                </a:moveTo>
                <a:lnTo>
                  <a:pt x="5159939" y="0"/>
                </a:lnTo>
                <a:lnTo>
                  <a:pt x="5889400" y="3299588"/>
                </a:lnTo>
                <a:lnTo>
                  <a:pt x="729462" y="3299588"/>
                </a:lnTo>
                <a:close/>
              </a:path>
            </a:pathLst>
          </a:custGeom>
        </p:spPr>
      </p:pic>
      <p:sp>
        <p:nvSpPr>
          <p:cNvPr id="21" name="文本框 20">
            <a:extLst>
              <a:ext uri="{FF2B5EF4-FFF2-40B4-BE49-F238E27FC236}">
                <a16:creationId xmlns:a16="http://schemas.microsoft.com/office/drawing/2014/main" id="{EF27A1B7-1E18-46DF-8C6B-E1D42131E7DB}"/>
              </a:ext>
            </a:extLst>
          </p:cNvPr>
          <p:cNvSpPr txBox="1"/>
          <p:nvPr/>
        </p:nvSpPr>
        <p:spPr>
          <a:xfrm>
            <a:off x="8515350" y="478340"/>
            <a:ext cx="3676650" cy="70788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PPOSans B" panose="00020600040101010101" pitchFamily="18" charset="-122"/>
                <a:ea typeface="OPPOSans B" panose="00020600040101010101" pitchFamily="18" charset="-122"/>
                <a:cs typeface="OPPOSans B" panose="00020600040101010101" pitchFamily="18" charset="-122"/>
                <a:sym typeface="Century Gothic" panose="020b0502020202020204" pitchFamily="34" charset="0"/>
              </a:rPr>
              <a:t>PART TWO</a:t>
            </a:r>
          </a:p>
        </p:txBody>
      </p:sp>
      <p:grpSp>
        <p:nvGrpSpPr>
          <p:cNvPr id="22" name="组合 21">
            <a:extLst>
              <a:ext uri="{FF2B5EF4-FFF2-40B4-BE49-F238E27FC236}">
                <a16:creationId xmlns:a16="http://schemas.microsoft.com/office/drawing/2014/main" id="{AFC8B39D-E27F-4433-BFCC-AF96EA4D5870}"/>
              </a:ext>
            </a:extLst>
          </p:cNvPr>
          <p:cNvGrpSpPr/>
          <p:nvPr/>
        </p:nvGrpSpPr>
        <p:grpSpPr>
          <a:xfrm>
            <a:off x="5905500" y="2686940"/>
            <a:ext cx="6034665" cy="1979421"/>
            <a:chOff x="4869368" y="2790735"/>
            <a:chExt cx="6034665" cy="1979421"/>
          </a:xfrm>
        </p:grpSpPr>
        <p:sp>
          <p:nvSpPr>
            <p:cNvPr id="25" name="文本框 24">
              <a:extLst>
                <a:ext uri="{FF2B5EF4-FFF2-40B4-BE49-F238E27FC236}">
                  <a16:creationId xmlns:a16="http://schemas.microsoft.com/office/drawing/2014/main" id="{D7B220EF-EF95-417C-B7FF-724185C1BD90}"/>
                </a:ext>
              </a:extLst>
            </p:cNvPr>
            <p:cNvSpPr txBox="1"/>
            <p:nvPr/>
          </p:nvSpPr>
          <p:spPr>
            <a:xfrm>
              <a:off x="4869368" y="2790735"/>
              <a:ext cx="6034665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ctr" defTabSz="914400" rtl="0" eaLnBrk="1" latinLnBrk="0" hangingPunct="1">
                <a:defRPr sz="2800" b="1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Century Gothic" panose="020b0502020202020204" pitchFamily="34" charset="0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7200" b="0" i="0" u="none" strike="noStrike" kern="1200" cap="none" spc="0" normalizeH="0" baseline="0" noProof="0">
                  <a:ln>
                    <a:noFill/>
                  </a:ln>
                  <a:solidFill>
                    <a:srgbClr val="000000">
                      <a:lumMod val="85000"/>
                      <a:lumOff val="15000"/>
                    </a:srgbClr>
                  </a:solidFill>
                  <a:effectLst/>
                  <a:uLnTx/>
                  <a:uFillTx/>
                  <a:latin typeface="OPPOSans B" panose="00020600040101010101" pitchFamily="18" charset="-122"/>
                  <a:ea typeface="OPPOSans B" panose="00020600040101010101" pitchFamily="18" charset="-122"/>
                  <a:cs typeface="OPPOSans B" panose="00020600040101010101" pitchFamily="18" charset="-122"/>
                  <a:sym typeface="+mn-lt"/>
                </a:rPr>
                <a:t>添加标题内容</a:t>
              </a:r>
            </a:p>
          </p:txBody>
        </p:sp>
        <p:sp>
          <p:nvSpPr>
            <p:cNvPr id="26" name="文本框 25">
              <a:extLst>
                <a:ext uri="{FF2B5EF4-FFF2-40B4-BE49-F238E27FC236}">
                  <a16:creationId xmlns:a16="http://schemas.microsoft.com/office/drawing/2014/main" id="{1B435047-287E-4A9D-890A-B51046615D52}"/>
                </a:ext>
              </a:extLst>
            </p:cNvPr>
            <p:cNvSpPr txBox="1"/>
            <p:nvPr/>
          </p:nvSpPr>
          <p:spPr>
            <a:xfrm>
              <a:off x="4869368" y="4060218"/>
              <a:ext cx="5553679" cy="709938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ctr" defTabSz="914400" rtl="0" eaLnBrk="1" latinLnBrk="0" hangingPunct="1">
                <a:lnSpc>
                  <a:spcPct val="120000"/>
                </a:lnSpc>
                <a:defRPr sz="1100" kern="1200">
                  <a:solidFill>
                    <a:schemeClr val="bg1">
                      <a:lumMod val="65000"/>
                    </a:schemeClr>
                  </a:solidFill>
                  <a:latin typeface="Century Gothic" panose="020b0502020202020204" pitchFamily="34" charset="0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400" b="0" i="0" u="none" strike="noStrike" kern="1200" cap="none" spc="0" normalizeH="0" baseline="0" noProof="0">
                  <a:ln>
                    <a:noFill/>
                  </a:ln>
                  <a:solidFill>
                    <a:srgbClr val="FFFFFF">
                      <a:lumMod val="65000"/>
                    </a:srgbClr>
                  </a:solidFill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+mn-lt"/>
                </a:rPr>
                <a:t>点击输入您的内容，或者通过复制您的文本后，再此框中选择粘贴。请言简意赅，简单说明即可，不必繁琐。</a:t>
              </a:r>
            </a:p>
          </p:txBody>
        </p:sp>
      </p:grpSp>
      <p:pic>
        <p:nvPicPr>
          <p:cNvPr id="31" name="图形 30">
            <a:extLst>
              <a:ext uri="{FF2B5EF4-FFF2-40B4-BE49-F238E27FC236}">
                <a16:creationId xmlns:a16="http://schemas.microsoft.com/office/drawing/2014/main" id="{D6AE25C6-90B0-4EF8-A3C1-972DA6FB70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H="1">
            <a:off x="10493899" y="5519670"/>
            <a:ext cx="821782" cy="1338330"/>
          </a:xfrm>
          <a:prstGeom prst="rect">
            <a:avLst/>
          </a:prstGeom>
        </p:spPr>
      </p:pic>
    </p:spTree>
    <p:custDataLst>
      <p:tags r:id="rId7"/>
    </p:custDataLst>
    <p:extLst>
      <p:ext uri="{BB962C8B-B14F-4D97-AF65-F5344CB8AC3E}">
        <p14:creationId xmlns:p14="http://schemas.microsoft.com/office/powerpoint/2010/main" val="2514187309"/>
      </p:ext>
    </p:extLst>
  </p:cSld>
  <p:clrMapOvr>
    <a:masterClrMapping/>
  </p:clrMapOvr>
  <mc:AlternateContent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4" name="组合 23">
            <a:extLst>
              <a:ext uri="{FF2B5EF4-FFF2-40B4-BE49-F238E27FC236}">
                <a16:creationId xmlns:a16="http://schemas.microsoft.com/office/drawing/2014/main" id="{EF23CEDE-F8A9-4F7C-A043-A1A73C4B93DF}"/>
              </a:ext>
            </a:extLst>
          </p:cNvPr>
          <p:cNvGrpSpPr/>
          <p:nvPr/>
        </p:nvGrpSpPr>
        <p:grpSpPr>
          <a:xfrm>
            <a:off x="882195" y="1842797"/>
            <a:ext cx="4938033" cy="1567542"/>
            <a:chOff x="882195" y="1861458"/>
            <a:chExt cx="4938033" cy="1567542"/>
          </a:xfrm>
        </p:grpSpPr>
        <p:sp>
          <p:nvSpPr>
            <p:cNvPr id="26" name="矩形: 圆角 25">
              <a:extLst>
                <a:ext uri="{FF2B5EF4-FFF2-40B4-BE49-F238E27FC236}">
                  <a16:creationId xmlns:a16="http://schemas.microsoft.com/office/drawing/2014/main" id="{CBDD4F18-C21D-4F77-8A36-956B581FB0A4}"/>
                </a:ext>
              </a:extLst>
            </p:cNvPr>
            <p:cNvSpPr/>
            <p:nvPr/>
          </p:nvSpPr>
          <p:spPr>
            <a:xfrm>
              <a:off x="882195" y="1861458"/>
              <a:ext cx="4938033" cy="1567542"/>
            </a:xfrm>
            <a:prstGeom prst="roundRect">
              <a:avLst>
                <a:gd name="adj" fmla="val 21297"/>
              </a:avLst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OPPOSans R" panose="00020600040101010101" pitchFamily="18" charset="-122"/>
                <a:ea typeface="OPPOSans R" panose="00020600040101010101" pitchFamily="18" charset="-122"/>
              </a:endParaRPr>
            </a:p>
          </p:txBody>
        </p:sp>
        <p:sp>
          <p:nvSpPr>
            <p:cNvPr id="28" name="fresh-idea-lightbulb-symbol-with-a-leaf_48509">
              <a:extLst>
                <a:ext uri="{FF2B5EF4-FFF2-40B4-BE49-F238E27FC236}">
                  <a16:creationId xmlns:a16="http://schemas.microsoft.com/office/drawing/2014/main" id="{D215E9A7-044B-46D7-94A2-9E8A565226C5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227317" y="2332117"/>
              <a:ext cx="510991" cy="626224"/>
            </a:xfrm>
            <a:custGeom>
              <a:gdLst>
                <a:gd name="T0" fmla="*/ 5120 w 6614"/>
                <a:gd name="T1" fmla="*/ 3626 h 8106"/>
                <a:gd name="T2" fmla="*/ 4694 w 6614"/>
                <a:gd name="T3" fmla="*/ 8106 h 8106"/>
                <a:gd name="T4" fmla="*/ 0 w 6614"/>
                <a:gd name="T5" fmla="*/ 7680 h 8106"/>
                <a:gd name="T6" fmla="*/ 427 w 6614"/>
                <a:gd name="T7" fmla="*/ 1280 h 8106"/>
                <a:gd name="T8" fmla="*/ 3375 w 6614"/>
                <a:gd name="T9" fmla="*/ 1706 h 8106"/>
                <a:gd name="T10" fmla="*/ 4694 w 6614"/>
                <a:gd name="T11" fmla="*/ 3626 h 8106"/>
                <a:gd name="T12" fmla="*/ 2987 w 6614"/>
                <a:gd name="T13" fmla="*/ 3200 h 8106"/>
                <a:gd name="T14" fmla="*/ 640 w 6614"/>
                <a:gd name="T15" fmla="*/ 1706 h 8106"/>
                <a:gd name="T16" fmla="*/ 427 w 6614"/>
                <a:gd name="T17" fmla="*/ 7466 h 8106"/>
                <a:gd name="T18" fmla="*/ 4480 w 6614"/>
                <a:gd name="T19" fmla="*/ 7680 h 8106"/>
                <a:gd name="T20" fmla="*/ 4694 w 6614"/>
                <a:gd name="T21" fmla="*/ 3626 h 8106"/>
                <a:gd name="T22" fmla="*/ 4868 w 6614"/>
                <a:gd name="T23" fmla="*/ 426 h 8106"/>
                <a:gd name="T24" fmla="*/ 4907 w 6614"/>
                <a:gd name="T25" fmla="*/ 1493 h 8106"/>
                <a:gd name="T26" fmla="*/ 6614 w 6614"/>
                <a:gd name="T27" fmla="*/ 1920 h 8106"/>
                <a:gd name="T28" fmla="*/ 6187 w 6614"/>
                <a:gd name="T29" fmla="*/ 640 h 8106"/>
                <a:gd name="T30" fmla="*/ 5286 w 6614"/>
                <a:gd name="T31" fmla="*/ 426 h 8106"/>
                <a:gd name="T32" fmla="*/ 4907 w 6614"/>
                <a:gd name="T33" fmla="*/ 426 h 8106"/>
                <a:gd name="T34" fmla="*/ 5974 w 6614"/>
                <a:gd name="T35" fmla="*/ 6400 h 8106"/>
                <a:gd name="T36" fmla="*/ 6187 w 6614"/>
                <a:gd name="T37" fmla="*/ 2346 h 8106"/>
                <a:gd name="T38" fmla="*/ 4480 w 6614"/>
                <a:gd name="T39" fmla="*/ 1920 h 8106"/>
                <a:gd name="T40" fmla="*/ 2134 w 6614"/>
                <a:gd name="T41" fmla="*/ 426 h 8106"/>
                <a:gd name="T42" fmla="*/ 1920 w 6614"/>
                <a:gd name="T43" fmla="*/ 853 h 8106"/>
                <a:gd name="T44" fmla="*/ 1494 w 6614"/>
                <a:gd name="T45" fmla="*/ 426 h 8106"/>
                <a:gd name="T46" fmla="*/ 6187 w 6614"/>
                <a:gd name="T47" fmla="*/ 0 h 8106"/>
                <a:gd name="T48" fmla="*/ 6614 w 6614"/>
                <a:gd name="T49" fmla="*/ 6400 h 8106"/>
                <a:gd name="T50" fmla="*/ 5547 w 6614"/>
                <a:gd name="T51" fmla="*/ 6826 h 8106"/>
                <a:gd name="T52" fmla="*/ 2134 w 6614"/>
                <a:gd name="T53" fmla="*/ 3626 h 8106"/>
                <a:gd name="T54" fmla="*/ 2134 w 6614"/>
                <a:gd name="T55" fmla="*/ 2346 h 8106"/>
                <a:gd name="T56" fmla="*/ 2134 w 6614"/>
                <a:gd name="T57" fmla="*/ 3626 h 8106"/>
                <a:gd name="T58" fmla="*/ 1067 w 6614"/>
                <a:gd name="T59" fmla="*/ 4427 h 8106"/>
                <a:gd name="T60" fmla="*/ 1081 w 6614"/>
                <a:gd name="T61" fmla="*/ 4235 h 8106"/>
                <a:gd name="T62" fmla="*/ 1803 w 6614"/>
                <a:gd name="T63" fmla="*/ 3840 h 8106"/>
                <a:gd name="T64" fmla="*/ 1841 w 6614"/>
                <a:gd name="T65" fmla="*/ 3845 h 8106"/>
                <a:gd name="T66" fmla="*/ 2427 w 6614"/>
                <a:gd name="T67" fmla="*/ 3845 h 8106"/>
                <a:gd name="T68" fmla="*/ 2471 w 6614"/>
                <a:gd name="T69" fmla="*/ 3840 h 8106"/>
                <a:gd name="T70" fmla="*/ 3187 w 6614"/>
                <a:gd name="T71" fmla="*/ 4235 h 8106"/>
                <a:gd name="T72" fmla="*/ 3200 w 6614"/>
                <a:gd name="T73" fmla="*/ 4427 h 8106"/>
                <a:gd name="T74" fmla="*/ 1112 w 6614"/>
                <a:gd name="T75" fmla="*/ 4472 h 8106"/>
                <a:gd name="T76" fmla="*/ 2880 w 6614"/>
                <a:gd name="T77" fmla="*/ 4693 h 8106"/>
                <a:gd name="T78" fmla="*/ 2880 w 6614"/>
                <a:gd name="T79" fmla="*/ 4906 h 8106"/>
                <a:gd name="T80" fmla="*/ 1280 w 6614"/>
                <a:gd name="T81" fmla="*/ 4800 h 8106"/>
                <a:gd name="T82" fmla="*/ 1280 w 6614"/>
                <a:gd name="T83" fmla="*/ 5546 h 8106"/>
                <a:gd name="T84" fmla="*/ 4054 w 6614"/>
                <a:gd name="T85" fmla="*/ 5760 h 8106"/>
                <a:gd name="T86" fmla="*/ 1280 w 6614"/>
                <a:gd name="T87" fmla="*/ 5973 h 8106"/>
                <a:gd name="T88" fmla="*/ 1280 w 6614"/>
                <a:gd name="T89" fmla="*/ 5546 h 8106"/>
                <a:gd name="T90" fmla="*/ 3840 w 6614"/>
                <a:gd name="T91" fmla="*/ 6613 h 8106"/>
                <a:gd name="T92" fmla="*/ 3840 w 6614"/>
                <a:gd name="T93" fmla="*/ 7040 h 8106"/>
                <a:gd name="T94" fmla="*/ 1067 w 6614"/>
                <a:gd name="T95" fmla="*/ 6826 h 8106"/>
                <a:gd name="T96" fmla="*/ 6614 w 6614"/>
                <a:gd name="T97" fmla="*/ 2346 h 8106"/>
                <a:gd name="T98" fmla="*/ 6187 w 6614"/>
                <a:gd name="T99" fmla="*/ 0 h 8106"/>
                <a:gd name="T100" fmla="*/ 6614 w 6614"/>
                <a:gd name="T101" fmla="*/ 2346 h 81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6614" h="8105">
                  <a:moveTo>
                    <a:pt x="4694" y="3157"/>
                  </a:moveTo>
                  <a:lnTo>
                    <a:pt x="5120" y="3626"/>
                  </a:lnTo>
                  <a:lnTo>
                    <a:pt x="5120" y="7680"/>
                  </a:lnTo>
                  <a:cubicBezTo>
                    <a:pt x="5120" y="7915"/>
                    <a:pt x="4929" y="8106"/>
                    <a:pt x="4694" y="8106"/>
                  </a:cubicBezTo>
                  <a:lnTo>
                    <a:pt x="427" y="8106"/>
                  </a:lnTo>
                  <a:cubicBezTo>
                    <a:pt x="191" y="8106"/>
                    <a:pt x="0" y="7915"/>
                    <a:pt x="0" y="7680"/>
                  </a:cubicBezTo>
                  <a:lnTo>
                    <a:pt x="0" y="1706"/>
                  </a:lnTo>
                  <a:cubicBezTo>
                    <a:pt x="0" y="1471"/>
                    <a:pt x="191" y="1280"/>
                    <a:pt x="427" y="1280"/>
                  </a:cubicBezTo>
                  <a:lnTo>
                    <a:pt x="2987" y="1280"/>
                  </a:lnTo>
                  <a:lnTo>
                    <a:pt x="3375" y="1706"/>
                  </a:lnTo>
                  <a:lnTo>
                    <a:pt x="4694" y="3157"/>
                  </a:lnTo>
                  <a:close/>
                  <a:moveTo>
                    <a:pt x="4694" y="3626"/>
                  </a:moveTo>
                  <a:lnTo>
                    <a:pt x="3414" y="3626"/>
                  </a:lnTo>
                  <a:cubicBezTo>
                    <a:pt x="3178" y="3626"/>
                    <a:pt x="2987" y="3435"/>
                    <a:pt x="2987" y="3200"/>
                  </a:cubicBezTo>
                  <a:lnTo>
                    <a:pt x="2987" y="1706"/>
                  </a:lnTo>
                  <a:lnTo>
                    <a:pt x="640" y="1706"/>
                  </a:lnTo>
                  <a:cubicBezTo>
                    <a:pt x="523" y="1706"/>
                    <a:pt x="427" y="1802"/>
                    <a:pt x="427" y="1920"/>
                  </a:cubicBezTo>
                  <a:lnTo>
                    <a:pt x="427" y="7466"/>
                  </a:lnTo>
                  <a:cubicBezTo>
                    <a:pt x="427" y="7584"/>
                    <a:pt x="523" y="7680"/>
                    <a:pt x="640" y="7680"/>
                  </a:cubicBezTo>
                  <a:lnTo>
                    <a:pt x="4480" y="7680"/>
                  </a:lnTo>
                  <a:cubicBezTo>
                    <a:pt x="4598" y="7680"/>
                    <a:pt x="4694" y="7584"/>
                    <a:pt x="4694" y="7466"/>
                  </a:cubicBezTo>
                  <a:lnTo>
                    <a:pt x="4694" y="3626"/>
                  </a:lnTo>
                  <a:close/>
                  <a:moveTo>
                    <a:pt x="4907" y="426"/>
                  </a:moveTo>
                  <a:lnTo>
                    <a:pt x="4868" y="426"/>
                  </a:lnTo>
                  <a:lnTo>
                    <a:pt x="4907" y="469"/>
                  </a:lnTo>
                  <a:lnTo>
                    <a:pt x="4907" y="1493"/>
                  </a:lnTo>
                  <a:cubicBezTo>
                    <a:pt x="4907" y="1729"/>
                    <a:pt x="5098" y="1920"/>
                    <a:pt x="5334" y="1920"/>
                  </a:cubicBezTo>
                  <a:lnTo>
                    <a:pt x="6614" y="1920"/>
                  </a:lnTo>
                  <a:lnTo>
                    <a:pt x="6187" y="1440"/>
                  </a:lnTo>
                  <a:lnTo>
                    <a:pt x="6187" y="640"/>
                  </a:lnTo>
                  <a:cubicBezTo>
                    <a:pt x="6187" y="522"/>
                    <a:pt x="6091" y="426"/>
                    <a:pt x="5974" y="426"/>
                  </a:cubicBezTo>
                  <a:lnTo>
                    <a:pt x="5286" y="426"/>
                  </a:lnTo>
                  <a:lnTo>
                    <a:pt x="4907" y="0"/>
                  </a:lnTo>
                  <a:lnTo>
                    <a:pt x="4907" y="426"/>
                  </a:lnTo>
                  <a:close/>
                  <a:moveTo>
                    <a:pt x="5547" y="6400"/>
                  </a:moveTo>
                  <a:lnTo>
                    <a:pt x="5974" y="6400"/>
                  </a:lnTo>
                  <a:cubicBezTo>
                    <a:pt x="6091" y="6400"/>
                    <a:pt x="6187" y="6304"/>
                    <a:pt x="6187" y="6186"/>
                  </a:cubicBezTo>
                  <a:lnTo>
                    <a:pt x="6187" y="2346"/>
                  </a:lnTo>
                  <a:lnTo>
                    <a:pt x="4907" y="2346"/>
                  </a:lnTo>
                  <a:cubicBezTo>
                    <a:pt x="4671" y="2346"/>
                    <a:pt x="4480" y="2155"/>
                    <a:pt x="4480" y="1920"/>
                  </a:cubicBezTo>
                  <a:lnTo>
                    <a:pt x="4480" y="426"/>
                  </a:lnTo>
                  <a:lnTo>
                    <a:pt x="2134" y="426"/>
                  </a:lnTo>
                  <a:cubicBezTo>
                    <a:pt x="2016" y="426"/>
                    <a:pt x="1920" y="522"/>
                    <a:pt x="1920" y="640"/>
                  </a:cubicBezTo>
                  <a:lnTo>
                    <a:pt x="1920" y="853"/>
                  </a:lnTo>
                  <a:lnTo>
                    <a:pt x="1494" y="853"/>
                  </a:lnTo>
                  <a:lnTo>
                    <a:pt x="1494" y="426"/>
                  </a:lnTo>
                  <a:cubicBezTo>
                    <a:pt x="1494" y="191"/>
                    <a:pt x="1685" y="0"/>
                    <a:pt x="1920" y="0"/>
                  </a:cubicBezTo>
                  <a:lnTo>
                    <a:pt x="6187" y="0"/>
                  </a:lnTo>
                  <a:cubicBezTo>
                    <a:pt x="6423" y="0"/>
                    <a:pt x="6614" y="191"/>
                    <a:pt x="6614" y="426"/>
                  </a:cubicBezTo>
                  <a:lnTo>
                    <a:pt x="6614" y="6400"/>
                  </a:lnTo>
                  <a:cubicBezTo>
                    <a:pt x="6614" y="6635"/>
                    <a:pt x="6423" y="6826"/>
                    <a:pt x="6187" y="6826"/>
                  </a:cubicBezTo>
                  <a:lnTo>
                    <a:pt x="5547" y="6826"/>
                  </a:lnTo>
                  <a:lnTo>
                    <a:pt x="5547" y="6400"/>
                  </a:lnTo>
                  <a:close/>
                  <a:moveTo>
                    <a:pt x="2134" y="3626"/>
                  </a:moveTo>
                  <a:cubicBezTo>
                    <a:pt x="1780" y="3626"/>
                    <a:pt x="1494" y="3340"/>
                    <a:pt x="1494" y="2986"/>
                  </a:cubicBezTo>
                  <a:cubicBezTo>
                    <a:pt x="1494" y="2633"/>
                    <a:pt x="1780" y="2346"/>
                    <a:pt x="2134" y="2346"/>
                  </a:cubicBezTo>
                  <a:cubicBezTo>
                    <a:pt x="2487" y="2346"/>
                    <a:pt x="2774" y="2633"/>
                    <a:pt x="2774" y="2986"/>
                  </a:cubicBezTo>
                  <a:cubicBezTo>
                    <a:pt x="2774" y="3340"/>
                    <a:pt x="2487" y="3626"/>
                    <a:pt x="2134" y="3626"/>
                  </a:cubicBezTo>
                  <a:close/>
                  <a:moveTo>
                    <a:pt x="1112" y="4472"/>
                  </a:moveTo>
                  <a:cubicBezTo>
                    <a:pt x="1087" y="4472"/>
                    <a:pt x="1067" y="4452"/>
                    <a:pt x="1067" y="4427"/>
                  </a:cubicBezTo>
                  <a:lnTo>
                    <a:pt x="1067" y="4267"/>
                  </a:lnTo>
                  <a:cubicBezTo>
                    <a:pt x="1067" y="4255"/>
                    <a:pt x="1072" y="4243"/>
                    <a:pt x="1081" y="4235"/>
                  </a:cubicBezTo>
                  <a:cubicBezTo>
                    <a:pt x="1278" y="4042"/>
                    <a:pt x="1524" y="3905"/>
                    <a:pt x="1792" y="3841"/>
                  </a:cubicBezTo>
                  <a:cubicBezTo>
                    <a:pt x="1796" y="3840"/>
                    <a:pt x="1799" y="3840"/>
                    <a:pt x="1803" y="3840"/>
                  </a:cubicBezTo>
                  <a:lnTo>
                    <a:pt x="1819" y="3840"/>
                  </a:lnTo>
                  <a:cubicBezTo>
                    <a:pt x="1827" y="3840"/>
                    <a:pt x="1834" y="3841"/>
                    <a:pt x="1841" y="3845"/>
                  </a:cubicBezTo>
                  <a:cubicBezTo>
                    <a:pt x="1918" y="3887"/>
                    <a:pt x="2025" y="3911"/>
                    <a:pt x="2133" y="3911"/>
                  </a:cubicBezTo>
                  <a:cubicBezTo>
                    <a:pt x="2242" y="3911"/>
                    <a:pt x="2349" y="3887"/>
                    <a:pt x="2427" y="3845"/>
                  </a:cubicBezTo>
                  <a:cubicBezTo>
                    <a:pt x="2433" y="3841"/>
                    <a:pt x="2440" y="3840"/>
                    <a:pt x="2448" y="3840"/>
                  </a:cubicBezTo>
                  <a:lnTo>
                    <a:pt x="2471" y="3840"/>
                  </a:lnTo>
                  <a:cubicBezTo>
                    <a:pt x="2479" y="3840"/>
                    <a:pt x="2486" y="3842"/>
                    <a:pt x="2493" y="3845"/>
                  </a:cubicBezTo>
                  <a:cubicBezTo>
                    <a:pt x="2754" y="3912"/>
                    <a:pt x="2994" y="4046"/>
                    <a:pt x="3187" y="4235"/>
                  </a:cubicBezTo>
                  <a:cubicBezTo>
                    <a:pt x="3195" y="4243"/>
                    <a:pt x="3200" y="4255"/>
                    <a:pt x="3200" y="4267"/>
                  </a:cubicBezTo>
                  <a:lnTo>
                    <a:pt x="3200" y="4427"/>
                  </a:lnTo>
                  <a:cubicBezTo>
                    <a:pt x="3200" y="4452"/>
                    <a:pt x="3180" y="4472"/>
                    <a:pt x="3156" y="4472"/>
                  </a:cubicBezTo>
                  <a:lnTo>
                    <a:pt x="1112" y="4472"/>
                  </a:lnTo>
                  <a:close/>
                  <a:moveTo>
                    <a:pt x="1387" y="4693"/>
                  </a:moveTo>
                  <a:lnTo>
                    <a:pt x="2880" y="4693"/>
                  </a:lnTo>
                  <a:cubicBezTo>
                    <a:pt x="2939" y="4693"/>
                    <a:pt x="2987" y="4741"/>
                    <a:pt x="2987" y="4800"/>
                  </a:cubicBezTo>
                  <a:cubicBezTo>
                    <a:pt x="2987" y="4859"/>
                    <a:pt x="2939" y="4906"/>
                    <a:pt x="2880" y="4906"/>
                  </a:cubicBezTo>
                  <a:lnTo>
                    <a:pt x="1387" y="4906"/>
                  </a:lnTo>
                  <a:cubicBezTo>
                    <a:pt x="1328" y="4906"/>
                    <a:pt x="1280" y="4859"/>
                    <a:pt x="1280" y="4800"/>
                  </a:cubicBezTo>
                  <a:cubicBezTo>
                    <a:pt x="1280" y="4741"/>
                    <a:pt x="1328" y="4693"/>
                    <a:pt x="1387" y="4693"/>
                  </a:cubicBezTo>
                  <a:close/>
                  <a:moveTo>
                    <a:pt x="1280" y="5546"/>
                  </a:moveTo>
                  <a:lnTo>
                    <a:pt x="3840" y="5546"/>
                  </a:lnTo>
                  <a:cubicBezTo>
                    <a:pt x="3958" y="5546"/>
                    <a:pt x="4054" y="5642"/>
                    <a:pt x="4054" y="5760"/>
                  </a:cubicBezTo>
                  <a:cubicBezTo>
                    <a:pt x="4054" y="5877"/>
                    <a:pt x="3958" y="5973"/>
                    <a:pt x="3840" y="5973"/>
                  </a:cubicBezTo>
                  <a:lnTo>
                    <a:pt x="1280" y="5973"/>
                  </a:lnTo>
                  <a:cubicBezTo>
                    <a:pt x="1163" y="5973"/>
                    <a:pt x="1067" y="5877"/>
                    <a:pt x="1067" y="5760"/>
                  </a:cubicBezTo>
                  <a:cubicBezTo>
                    <a:pt x="1067" y="5642"/>
                    <a:pt x="1163" y="5546"/>
                    <a:pt x="1280" y="5546"/>
                  </a:cubicBezTo>
                  <a:close/>
                  <a:moveTo>
                    <a:pt x="1280" y="6613"/>
                  </a:moveTo>
                  <a:lnTo>
                    <a:pt x="3840" y="6613"/>
                  </a:lnTo>
                  <a:cubicBezTo>
                    <a:pt x="3958" y="6613"/>
                    <a:pt x="4054" y="6709"/>
                    <a:pt x="4054" y="6826"/>
                  </a:cubicBezTo>
                  <a:cubicBezTo>
                    <a:pt x="4054" y="6944"/>
                    <a:pt x="3958" y="7040"/>
                    <a:pt x="3840" y="7040"/>
                  </a:cubicBezTo>
                  <a:lnTo>
                    <a:pt x="1280" y="7040"/>
                  </a:lnTo>
                  <a:cubicBezTo>
                    <a:pt x="1163" y="7040"/>
                    <a:pt x="1067" y="6944"/>
                    <a:pt x="1067" y="6826"/>
                  </a:cubicBezTo>
                  <a:cubicBezTo>
                    <a:pt x="1067" y="6709"/>
                    <a:pt x="1163" y="6613"/>
                    <a:pt x="1280" y="6613"/>
                  </a:cubicBezTo>
                  <a:close/>
                  <a:moveTo>
                    <a:pt x="6614" y="2346"/>
                  </a:moveTo>
                  <a:lnTo>
                    <a:pt x="4480" y="0"/>
                  </a:lnTo>
                  <a:lnTo>
                    <a:pt x="6187" y="0"/>
                  </a:lnTo>
                  <a:cubicBezTo>
                    <a:pt x="6423" y="0"/>
                    <a:pt x="6614" y="191"/>
                    <a:pt x="6614" y="426"/>
                  </a:cubicBezTo>
                  <a:lnTo>
                    <a:pt x="6614" y="2346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OPPOSans B" panose="00020600040101010101" pitchFamily="18" charset="-122"/>
                <a:ea typeface="OPPOSans R" panose="00020600040101010101" pitchFamily="18" charset="-122"/>
              </a:endParaRPr>
            </a:p>
          </p:txBody>
        </p:sp>
        <p:grpSp>
          <p:nvGrpSpPr>
            <p:cNvPr id="29" name="组合 28">
              <a:extLst>
                <a:ext uri="{FF2B5EF4-FFF2-40B4-BE49-F238E27FC236}">
                  <a16:creationId xmlns:a16="http://schemas.microsoft.com/office/drawing/2014/main" id="{2AF71079-9325-4C6B-890E-2E69B2D0C954}"/>
                </a:ext>
              </a:extLst>
            </p:cNvPr>
            <p:cNvGrpSpPr/>
            <p:nvPr/>
          </p:nvGrpSpPr>
          <p:grpSpPr>
            <a:xfrm>
              <a:off x="2008759" y="2035503"/>
              <a:ext cx="3652983" cy="1219452"/>
              <a:chOff x="988541" y="2732768"/>
              <a:chExt cx="3652983" cy="1219452"/>
            </a:xfrm>
          </p:grpSpPr>
          <p:sp>
            <p:nvSpPr>
              <p:cNvPr id="30" name="41">
                <a:extLst>
                  <a:ext uri="{FF2B5EF4-FFF2-40B4-BE49-F238E27FC236}">
                    <a16:creationId xmlns:a16="http://schemas.microsoft.com/office/drawing/2014/main" id="{7723152B-E734-4723-8704-D9ECAD243F53}"/>
                  </a:ext>
                </a:extLst>
              </p:cNvPr>
              <p:cNvSpPr/>
              <p:nvPr/>
            </p:nvSpPr>
            <p:spPr>
              <a:xfrm>
                <a:off x="988542" y="2732768"/>
                <a:ext cx="2115852" cy="52322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rtl="0" eaLnBrk="1" fontAlgn="auto" latinLnBrk="1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800" b="1" i="0" u="none" strike="noStrike" kern="1200" cap="none" spc="0" normalizeH="0" baseline="0" noProof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PPOSans R" panose="00020600040101010101" pitchFamily="18" charset="-122"/>
                    <a:ea typeface="OPPOSans R" panose="00020600040101010101" pitchFamily="18" charset="-122"/>
                    <a:cs typeface="OPPOSans R" panose="00020600040101010101" pitchFamily="18" charset="-122"/>
                    <a:sym typeface="Calibri" panose="020f0502020204030204" pitchFamily="34" charset="0"/>
                  </a:rPr>
                  <a:t>输入标题</a:t>
                </a:r>
                <a:endParaRPr kumimoji="0" lang="en-US" altLang="ko-KR" sz="2800" b="1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endParaRPr>
              </a:p>
            </p:txBody>
          </p:sp>
          <p:sp>
            <p:nvSpPr>
              <p:cNvPr id="31" name="42">
                <a:extLst>
                  <a:ext uri="{FF2B5EF4-FFF2-40B4-BE49-F238E27FC236}">
                    <a16:creationId xmlns:a16="http://schemas.microsoft.com/office/drawing/2014/main" id="{2286FB6F-FB2E-4C12-A22D-B96D704CE397}"/>
                  </a:ext>
                </a:extLst>
              </p:cNvPr>
              <p:cNvSpPr/>
              <p:nvPr/>
            </p:nvSpPr>
            <p:spPr>
              <a:xfrm>
                <a:off x="988541" y="3242282"/>
                <a:ext cx="3652983" cy="709938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rtl="0" eaLnBrk="1" fontAlgn="auto" latinLnBrk="1" hangingPunct="1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400" b="0" i="0" u="none" strike="noStrike" kern="1200" cap="none" spc="0" normalizeH="0" baseline="0" noProof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PPOSans R" panose="00020600040101010101" pitchFamily="18" charset="-122"/>
                    <a:ea typeface="OPPOSans R" panose="00020600040101010101" pitchFamily="18" charset="-122"/>
                    <a:cs typeface="OPPOSans R" panose="00020600040101010101" pitchFamily="18" charset="-122"/>
                    <a:sym typeface="Calibri" panose="020f0502020204030204" pitchFamily="34" charset="0"/>
                  </a:rPr>
                  <a:t>请点击此处输入您的文字内容，或者通过复制您的文本后，再此框中选择粘贴。</a:t>
                </a:r>
              </a:p>
            </p:txBody>
          </p:sp>
        </p:grpSp>
      </p:grpSp>
      <p:grpSp>
        <p:nvGrpSpPr>
          <p:cNvPr id="32" name="Group 82">
            <a:extLst>
              <a:ext uri="{FF2B5EF4-FFF2-40B4-BE49-F238E27FC236}">
                <a16:creationId xmlns:a16="http://schemas.microsoft.com/office/drawing/2014/main" id="{D60C0AE7-69B2-48BA-8CD3-01FDD25E27F1}"/>
              </a:ext>
            </a:extLst>
          </p:cNvPr>
          <p:cNvGrpSpPr/>
          <p:nvPr/>
        </p:nvGrpSpPr>
        <p:grpSpPr>
          <a:xfrm>
            <a:off x="882195" y="4070572"/>
            <a:ext cx="4938033" cy="1567542"/>
            <a:chOff x="882195" y="1861458"/>
            <a:chExt cx="4938033" cy="1567542"/>
          </a:xfrm>
        </p:grpSpPr>
        <p:sp>
          <p:nvSpPr>
            <p:cNvPr id="33" name="矩形: 圆角 32">
              <a:extLst>
                <a:ext uri="{FF2B5EF4-FFF2-40B4-BE49-F238E27FC236}">
                  <a16:creationId xmlns:a16="http://schemas.microsoft.com/office/drawing/2014/main" id="{0AA1FE00-23FF-454C-A0A2-38D6F3DE7F5C}"/>
                </a:ext>
              </a:extLst>
            </p:cNvPr>
            <p:cNvSpPr/>
            <p:nvPr/>
          </p:nvSpPr>
          <p:spPr>
            <a:xfrm>
              <a:off x="882195" y="1861458"/>
              <a:ext cx="4938033" cy="1567542"/>
            </a:xfrm>
            <a:prstGeom prst="roundRect">
              <a:avLst>
                <a:gd name="adj" fmla="val 21297"/>
              </a:avLst>
            </a:prstGeom>
            <a:solidFill>
              <a:schemeClr val="bg1"/>
            </a:solidFill>
            <a:ln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OPPOSans R" panose="00020600040101010101" pitchFamily="18" charset="-122"/>
                <a:ea typeface="OPPOSans R" panose="00020600040101010101" pitchFamily="18" charset="-122"/>
              </a:endParaRPr>
            </a:p>
          </p:txBody>
        </p:sp>
        <p:sp>
          <p:nvSpPr>
            <p:cNvPr id="34" name="fresh-idea-lightbulb-symbol-with-a-leaf_48509">
              <a:extLst>
                <a:ext uri="{FF2B5EF4-FFF2-40B4-BE49-F238E27FC236}">
                  <a16:creationId xmlns:a16="http://schemas.microsoft.com/office/drawing/2014/main" id="{E855E2A3-BA34-48D5-91B1-2A6B53F755A7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172755" y="2332117"/>
              <a:ext cx="620114" cy="626224"/>
            </a:xfrm>
            <a:custGeom>
              <a:gdLst>
                <a:gd name="connsiteX0" fmla="*/ 175624 w 601711"/>
                <a:gd name="connsiteY0" fmla="*/ 342313 h 607639"/>
                <a:gd name="connsiteX1" fmla="*/ 192950 w 601711"/>
                <a:gd name="connsiteY1" fmla="*/ 359711 h 607639"/>
                <a:gd name="connsiteX2" fmla="*/ 192950 w 601711"/>
                <a:gd name="connsiteY2" fmla="*/ 360540 h 607639"/>
                <a:gd name="connsiteX3" fmla="*/ 205575 w 601711"/>
                <a:gd name="connsiteY3" fmla="*/ 362841 h 607639"/>
                <a:gd name="connsiteX4" fmla="*/ 219307 w 601711"/>
                <a:gd name="connsiteY4" fmla="*/ 386223 h 607639"/>
                <a:gd name="connsiteX5" fmla="*/ 210275 w 601711"/>
                <a:gd name="connsiteY5" fmla="*/ 398374 h 607639"/>
                <a:gd name="connsiteX6" fmla="*/ 195899 w 601711"/>
                <a:gd name="connsiteY6" fmla="*/ 399939 h 607639"/>
                <a:gd name="connsiteX7" fmla="*/ 179771 w 601711"/>
                <a:gd name="connsiteY7" fmla="*/ 397546 h 607639"/>
                <a:gd name="connsiteX8" fmla="*/ 170094 w 601711"/>
                <a:gd name="connsiteY8" fmla="*/ 401320 h 607639"/>
                <a:gd name="connsiteX9" fmla="*/ 189355 w 601711"/>
                <a:gd name="connsiteY9" fmla="*/ 411538 h 607639"/>
                <a:gd name="connsiteX10" fmla="*/ 227785 w 601711"/>
                <a:gd name="connsiteY10" fmla="*/ 456092 h 607639"/>
                <a:gd name="connsiteX11" fmla="*/ 191936 w 601711"/>
                <a:gd name="connsiteY11" fmla="*/ 499266 h 607639"/>
                <a:gd name="connsiteX12" fmla="*/ 191936 w 601711"/>
                <a:gd name="connsiteY12" fmla="*/ 503869 h 607639"/>
                <a:gd name="connsiteX13" fmla="*/ 174610 w 601711"/>
                <a:gd name="connsiteY13" fmla="*/ 521267 h 607639"/>
                <a:gd name="connsiteX14" fmla="*/ 157192 w 601711"/>
                <a:gd name="connsiteY14" fmla="*/ 503869 h 607639"/>
                <a:gd name="connsiteX15" fmla="*/ 157192 w 601711"/>
                <a:gd name="connsiteY15" fmla="*/ 501567 h 607639"/>
                <a:gd name="connsiteX16" fmla="*/ 138853 w 601711"/>
                <a:gd name="connsiteY16" fmla="*/ 497701 h 607639"/>
                <a:gd name="connsiteX17" fmla="*/ 125767 w 601711"/>
                <a:gd name="connsiteY17" fmla="*/ 474227 h 607639"/>
                <a:gd name="connsiteX18" fmla="*/ 135259 w 601711"/>
                <a:gd name="connsiteY18" fmla="*/ 461248 h 607639"/>
                <a:gd name="connsiteX19" fmla="*/ 149728 w 601711"/>
                <a:gd name="connsiteY19" fmla="*/ 460143 h 607639"/>
                <a:gd name="connsiteX20" fmla="*/ 170002 w 601711"/>
                <a:gd name="connsiteY20" fmla="*/ 463825 h 607639"/>
                <a:gd name="connsiteX21" fmla="*/ 181706 w 601711"/>
                <a:gd name="connsiteY21" fmla="*/ 458946 h 607639"/>
                <a:gd name="connsiteX22" fmla="*/ 165579 w 601711"/>
                <a:gd name="connsiteY22" fmla="*/ 448544 h 607639"/>
                <a:gd name="connsiteX23" fmla="*/ 124200 w 601711"/>
                <a:gd name="connsiteY23" fmla="*/ 404726 h 607639"/>
                <a:gd name="connsiteX24" fmla="*/ 158206 w 601711"/>
                <a:gd name="connsiteY24" fmla="*/ 363025 h 607639"/>
                <a:gd name="connsiteX25" fmla="*/ 158206 w 601711"/>
                <a:gd name="connsiteY25" fmla="*/ 359711 h 607639"/>
                <a:gd name="connsiteX26" fmla="*/ 175624 w 601711"/>
                <a:gd name="connsiteY26" fmla="*/ 342313 h 607639"/>
                <a:gd name="connsiteX27" fmla="*/ 175980 w 601711"/>
                <a:gd name="connsiteY27" fmla="*/ 316286 h 607639"/>
                <a:gd name="connsiteX28" fmla="*/ 60288 w 601711"/>
                <a:gd name="connsiteY28" fmla="*/ 431815 h 607639"/>
                <a:gd name="connsiteX29" fmla="*/ 175980 w 601711"/>
                <a:gd name="connsiteY29" fmla="*/ 547343 h 607639"/>
                <a:gd name="connsiteX30" fmla="*/ 291671 w 601711"/>
                <a:gd name="connsiteY30" fmla="*/ 431815 h 607639"/>
                <a:gd name="connsiteX31" fmla="*/ 175980 w 601711"/>
                <a:gd name="connsiteY31" fmla="*/ 316286 h 607639"/>
                <a:gd name="connsiteX32" fmla="*/ 175980 w 601711"/>
                <a:gd name="connsiteY32" fmla="*/ 256082 h 607639"/>
                <a:gd name="connsiteX33" fmla="*/ 352051 w 601711"/>
                <a:gd name="connsiteY33" fmla="*/ 431815 h 607639"/>
                <a:gd name="connsiteX34" fmla="*/ 175980 w 601711"/>
                <a:gd name="connsiteY34" fmla="*/ 607639 h 607639"/>
                <a:gd name="connsiteX35" fmla="*/ 0 w 601711"/>
                <a:gd name="connsiteY35" fmla="*/ 431815 h 607639"/>
                <a:gd name="connsiteX36" fmla="*/ 175980 w 601711"/>
                <a:gd name="connsiteY36" fmla="*/ 256082 h 607639"/>
                <a:gd name="connsiteX37" fmla="*/ 224697 w 601711"/>
                <a:gd name="connsiteY37" fmla="*/ 186030 h 607639"/>
                <a:gd name="connsiteX38" fmla="*/ 382969 w 601711"/>
                <a:gd name="connsiteY38" fmla="*/ 232699 h 607639"/>
                <a:gd name="connsiteX39" fmla="*/ 541241 w 601711"/>
                <a:gd name="connsiteY39" fmla="*/ 186030 h 607639"/>
                <a:gd name="connsiteX40" fmla="*/ 382969 w 601711"/>
                <a:gd name="connsiteY40" fmla="*/ 212632 h 607639"/>
                <a:gd name="connsiteX41" fmla="*/ 224697 w 601711"/>
                <a:gd name="connsiteY41" fmla="*/ 186030 h 607639"/>
                <a:gd name="connsiteX42" fmla="*/ 382969 w 601711"/>
                <a:gd name="connsiteY42" fmla="*/ 60292 h 607639"/>
                <a:gd name="connsiteX43" fmla="*/ 224513 w 601711"/>
                <a:gd name="connsiteY43" fmla="*/ 106316 h 607639"/>
                <a:gd name="connsiteX44" fmla="*/ 382969 w 601711"/>
                <a:gd name="connsiteY44" fmla="*/ 152341 h 607639"/>
                <a:gd name="connsiteX45" fmla="*/ 541334 w 601711"/>
                <a:gd name="connsiteY45" fmla="*/ 106316 h 607639"/>
                <a:gd name="connsiteX46" fmla="*/ 382969 w 601711"/>
                <a:gd name="connsiteY46" fmla="*/ 60292 h 607639"/>
                <a:gd name="connsiteX47" fmla="*/ 382969 w 601711"/>
                <a:gd name="connsiteY47" fmla="*/ 0 h 607639"/>
                <a:gd name="connsiteX48" fmla="*/ 601711 w 601711"/>
                <a:gd name="connsiteY48" fmla="*/ 106316 h 607639"/>
                <a:gd name="connsiteX49" fmla="*/ 590281 w 601711"/>
                <a:gd name="connsiteY49" fmla="*/ 146357 h 607639"/>
                <a:gd name="connsiteX50" fmla="*/ 601711 w 601711"/>
                <a:gd name="connsiteY50" fmla="*/ 186675 h 607639"/>
                <a:gd name="connsiteX51" fmla="*/ 590373 w 601711"/>
                <a:gd name="connsiteY51" fmla="*/ 226716 h 607639"/>
                <a:gd name="connsiteX52" fmla="*/ 601711 w 601711"/>
                <a:gd name="connsiteY52" fmla="*/ 267033 h 607639"/>
                <a:gd name="connsiteX53" fmla="*/ 590281 w 601711"/>
                <a:gd name="connsiteY53" fmla="*/ 307074 h 607639"/>
                <a:gd name="connsiteX54" fmla="*/ 601711 w 601711"/>
                <a:gd name="connsiteY54" fmla="*/ 347392 h 607639"/>
                <a:gd name="connsiteX55" fmla="*/ 391173 w 601711"/>
                <a:gd name="connsiteY55" fmla="*/ 453524 h 607639"/>
                <a:gd name="connsiteX56" fmla="*/ 392279 w 601711"/>
                <a:gd name="connsiteY56" fmla="*/ 431801 h 607639"/>
                <a:gd name="connsiteX57" fmla="*/ 388684 w 601711"/>
                <a:gd name="connsiteY57" fmla="*/ 393324 h 607639"/>
                <a:gd name="connsiteX58" fmla="*/ 541057 w 601711"/>
                <a:gd name="connsiteY58" fmla="*/ 346840 h 607639"/>
                <a:gd name="connsiteX59" fmla="*/ 383983 w 601711"/>
                <a:gd name="connsiteY59" fmla="*/ 373258 h 607639"/>
                <a:gd name="connsiteX60" fmla="*/ 355961 w 601711"/>
                <a:gd name="connsiteY60" fmla="*/ 312321 h 607639"/>
                <a:gd name="connsiteX61" fmla="*/ 382969 w 601711"/>
                <a:gd name="connsiteY61" fmla="*/ 313058 h 607639"/>
                <a:gd name="connsiteX62" fmla="*/ 541241 w 601711"/>
                <a:gd name="connsiteY62" fmla="*/ 266389 h 607639"/>
                <a:gd name="connsiteX63" fmla="*/ 382969 w 601711"/>
                <a:gd name="connsiteY63" fmla="*/ 292991 h 607639"/>
                <a:gd name="connsiteX64" fmla="*/ 339922 w 601711"/>
                <a:gd name="connsiteY64" fmla="*/ 291334 h 607639"/>
                <a:gd name="connsiteX65" fmla="*/ 176026 w 601711"/>
                <a:gd name="connsiteY65" fmla="*/ 215854 h 607639"/>
                <a:gd name="connsiteX66" fmla="*/ 170219 w 601711"/>
                <a:gd name="connsiteY66" fmla="*/ 216130 h 607639"/>
                <a:gd name="connsiteX67" fmla="*/ 164135 w 601711"/>
                <a:gd name="connsiteY67" fmla="*/ 186675 h 607639"/>
                <a:gd name="connsiteX68" fmla="*/ 175566 w 601711"/>
                <a:gd name="connsiteY68" fmla="*/ 146357 h 607639"/>
                <a:gd name="connsiteX69" fmla="*/ 164135 w 601711"/>
                <a:gd name="connsiteY69" fmla="*/ 106316 h 607639"/>
                <a:gd name="connsiteX70" fmla="*/ 382969 w 601711"/>
                <a:gd name="connsiteY70" fmla="*/ 0 h 60763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601711" h="607639">
                  <a:moveTo>
                    <a:pt x="175624" y="342313"/>
                  </a:moveTo>
                  <a:cubicBezTo>
                    <a:pt x="185208" y="342313"/>
                    <a:pt x="192950" y="350138"/>
                    <a:pt x="192950" y="359711"/>
                  </a:cubicBezTo>
                  <a:lnTo>
                    <a:pt x="192950" y="360540"/>
                  </a:lnTo>
                  <a:cubicBezTo>
                    <a:pt x="197465" y="361092"/>
                    <a:pt x="201612" y="361829"/>
                    <a:pt x="205575" y="362841"/>
                  </a:cubicBezTo>
                  <a:cubicBezTo>
                    <a:pt x="215713" y="365511"/>
                    <a:pt x="221887" y="376005"/>
                    <a:pt x="219307" y="386223"/>
                  </a:cubicBezTo>
                  <a:cubicBezTo>
                    <a:pt x="217832" y="391838"/>
                    <a:pt x="214607" y="395981"/>
                    <a:pt x="210275" y="398374"/>
                  </a:cubicBezTo>
                  <a:cubicBezTo>
                    <a:pt x="205944" y="400860"/>
                    <a:pt x="200691" y="401412"/>
                    <a:pt x="195899" y="399939"/>
                  </a:cubicBezTo>
                  <a:cubicBezTo>
                    <a:pt x="190738" y="398374"/>
                    <a:pt x="185393" y="397546"/>
                    <a:pt x="179771" y="397546"/>
                  </a:cubicBezTo>
                  <a:cubicBezTo>
                    <a:pt x="178204" y="397546"/>
                    <a:pt x="170094" y="397730"/>
                    <a:pt x="170094" y="401320"/>
                  </a:cubicBezTo>
                  <a:cubicBezTo>
                    <a:pt x="170094" y="402425"/>
                    <a:pt x="172583" y="405186"/>
                    <a:pt x="189355" y="411538"/>
                  </a:cubicBezTo>
                  <a:cubicBezTo>
                    <a:pt x="215897" y="420836"/>
                    <a:pt x="227785" y="434644"/>
                    <a:pt x="227785" y="456092"/>
                  </a:cubicBezTo>
                  <a:cubicBezTo>
                    <a:pt x="227785" y="476805"/>
                    <a:pt x="213869" y="493282"/>
                    <a:pt x="191936" y="499266"/>
                  </a:cubicBezTo>
                  <a:lnTo>
                    <a:pt x="191936" y="503869"/>
                  </a:lnTo>
                  <a:cubicBezTo>
                    <a:pt x="191936" y="513442"/>
                    <a:pt x="184195" y="521267"/>
                    <a:pt x="174610" y="521267"/>
                  </a:cubicBezTo>
                  <a:cubicBezTo>
                    <a:pt x="165026" y="521267"/>
                    <a:pt x="157192" y="513442"/>
                    <a:pt x="157192" y="503869"/>
                  </a:cubicBezTo>
                  <a:lnTo>
                    <a:pt x="157192" y="501567"/>
                  </a:lnTo>
                  <a:cubicBezTo>
                    <a:pt x="150833" y="500831"/>
                    <a:pt x="144567" y="499542"/>
                    <a:pt x="138853" y="497701"/>
                  </a:cubicBezTo>
                  <a:cubicBezTo>
                    <a:pt x="128992" y="494479"/>
                    <a:pt x="123278" y="484261"/>
                    <a:pt x="125767" y="474227"/>
                  </a:cubicBezTo>
                  <a:cubicBezTo>
                    <a:pt x="127425" y="467783"/>
                    <a:pt x="130743" y="463549"/>
                    <a:pt x="135259" y="461248"/>
                  </a:cubicBezTo>
                  <a:cubicBezTo>
                    <a:pt x="139590" y="458854"/>
                    <a:pt x="145028" y="458486"/>
                    <a:pt x="149728" y="460143"/>
                  </a:cubicBezTo>
                  <a:cubicBezTo>
                    <a:pt x="156547" y="462628"/>
                    <a:pt x="163275" y="463825"/>
                    <a:pt x="170002" y="463825"/>
                  </a:cubicBezTo>
                  <a:cubicBezTo>
                    <a:pt x="174334" y="463825"/>
                    <a:pt x="181706" y="462812"/>
                    <a:pt x="181706" y="458946"/>
                  </a:cubicBezTo>
                  <a:cubicBezTo>
                    <a:pt x="181706" y="457473"/>
                    <a:pt x="181706" y="454067"/>
                    <a:pt x="165579" y="448544"/>
                  </a:cubicBezTo>
                  <a:cubicBezTo>
                    <a:pt x="147792" y="442653"/>
                    <a:pt x="124200" y="431606"/>
                    <a:pt x="124200" y="404726"/>
                  </a:cubicBezTo>
                  <a:cubicBezTo>
                    <a:pt x="124200" y="384750"/>
                    <a:pt x="137102" y="369285"/>
                    <a:pt x="158206" y="363025"/>
                  </a:cubicBezTo>
                  <a:lnTo>
                    <a:pt x="158206" y="359711"/>
                  </a:lnTo>
                  <a:cubicBezTo>
                    <a:pt x="158206" y="350138"/>
                    <a:pt x="165947" y="342313"/>
                    <a:pt x="175624" y="342313"/>
                  </a:cubicBezTo>
                  <a:close/>
                  <a:moveTo>
                    <a:pt x="175980" y="316286"/>
                  </a:moveTo>
                  <a:cubicBezTo>
                    <a:pt x="112188" y="316286"/>
                    <a:pt x="60288" y="368113"/>
                    <a:pt x="60288" y="431815"/>
                  </a:cubicBezTo>
                  <a:cubicBezTo>
                    <a:pt x="60288" y="495516"/>
                    <a:pt x="112188" y="547343"/>
                    <a:pt x="175980" y="547343"/>
                  </a:cubicBezTo>
                  <a:cubicBezTo>
                    <a:pt x="239771" y="547343"/>
                    <a:pt x="291671" y="495516"/>
                    <a:pt x="291671" y="431815"/>
                  </a:cubicBezTo>
                  <a:cubicBezTo>
                    <a:pt x="291671" y="368113"/>
                    <a:pt x="239771" y="316286"/>
                    <a:pt x="175980" y="316286"/>
                  </a:cubicBezTo>
                  <a:close/>
                  <a:moveTo>
                    <a:pt x="175980" y="256082"/>
                  </a:moveTo>
                  <a:cubicBezTo>
                    <a:pt x="273049" y="256082"/>
                    <a:pt x="352051" y="334881"/>
                    <a:pt x="352051" y="431815"/>
                  </a:cubicBezTo>
                  <a:cubicBezTo>
                    <a:pt x="352051" y="528748"/>
                    <a:pt x="273049" y="607639"/>
                    <a:pt x="175980" y="607639"/>
                  </a:cubicBezTo>
                  <a:cubicBezTo>
                    <a:pt x="78909" y="607639"/>
                    <a:pt x="0" y="528748"/>
                    <a:pt x="0" y="431815"/>
                  </a:cubicBezTo>
                  <a:cubicBezTo>
                    <a:pt x="0" y="334881"/>
                    <a:pt x="78909" y="256082"/>
                    <a:pt x="175980" y="256082"/>
                  </a:cubicBezTo>
                  <a:close/>
                  <a:moveTo>
                    <a:pt x="224697" y="186030"/>
                  </a:moveTo>
                  <a:cubicBezTo>
                    <a:pt x="223222" y="194683"/>
                    <a:pt x="264611" y="232699"/>
                    <a:pt x="382969" y="232699"/>
                  </a:cubicBezTo>
                  <a:cubicBezTo>
                    <a:pt x="483445" y="232699"/>
                    <a:pt x="541426" y="202599"/>
                    <a:pt x="541241" y="186030"/>
                  </a:cubicBezTo>
                  <a:cubicBezTo>
                    <a:pt x="494599" y="206373"/>
                    <a:pt x="421777" y="212632"/>
                    <a:pt x="382969" y="212632"/>
                  </a:cubicBezTo>
                  <a:cubicBezTo>
                    <a:pt x="344070" y="212632"/>
                    <a:pt x="250600" y="199746"/>
                    <a:pt x="224697" y="186030"/>
                  </a:cubicBezTo>
                  <a:close/>
                  <a:moveTo>
                    <a:pt x="382969" y="60292"/>
                  </a:moveTo>
                  <a:cubicBezTo>
                    <a:pt x="295399" y="60292"/>
                    <a:pt x="224513" y="80911"/>
                    <a:pt x="224513" y="106316"/>
                  </a:cubicBezTo>
                  <a:cubicBezTo>
                    <a:pt x="224513" y="131722"/>
                    <a:pt x="295399" y="152341"/>
                    <a:pt x="382969" y="152341"/>
                  </a:cubicBezTo>
                  <a:cubicBezTo>
                    <a:pt x="470448" y="152341"/>
                    <a:pt x="541334" y="131722"/>
                    <a:pt x="541334" y="106316"/>
                  </a:cubicBezTo>
                  <a:cubicBezTo>
                    <a:pt x="541334" y="80911"/>
                    <a:pt x="470448" y="60292"/>
                    <a:pt x="382969" y="60292"/>
                  </a:cubicBezTo>
                  <a:close/>
                  <a:moveTo>
                    <a:pt x="382969" y="0"/>
                  </a:moveTo>
                  <a:cubicBezTo>
                    <a:pt x="448693" y="0"/>
                    <a:pt x="601711" y="10309"/>
                    <a:pt x="601711" y="106316"/>
                  </a:cubicBezTo>
                  <a:cubicBezTo>
                    <a:pt x="601711" y="121872"/>
                    <a:pt x="597379" y="135035"/>
                    <a:pt x="590281" y="146357"/>
                  </a:cubicBezTo>
                  <a:cubicBezTo>
                    <a:pt x="597471" y="157771"/>
                    <a:pt x="601711" y="171026"/>
                    <a:pt x="601711" y="186675"/>
                  </a:cubicBezTo>
                  <a:cubicBezTo>
                    <a:pt x="601711" y="202231"/>
                    <a:pt x="597379" y="215302"/>
                    <a:pt x="590373" y="226716"/>
                  </a:cubicBezTo>
                  <a:cubicBezTo>
                    <a:pt x="597471" y="238038"/>
                    <a:pt x="601711" y="251385"/>
                    <a:pt x="601711" y="267033"/>
                  </a:cubicBezTo>
                  <a:cubicBezTo>
                    <a:pt x="601711" y="282589"/>
                    <a:pt x="597379" y="295660"/>
                    <a:pt x="590281" y="307074"/>
                  </a:cubicBezTo>
                  <a:cubicBezTo>
                    <a:pt x="597471" y="318488"/>
                    <a:pt x="601711" y="331743"/>
                    <a:pt x="601711" y="347392"/>
                  </a:cubicBezTo>
                  <a:cubicBezTo>
                    <a:pt x="601711" y="439533"/>
                    <a:pt x="460584" y="452696"/>
                    <a:pt x="391173" y="453524"/>
                  </a:cubicBezTo>
                  <a:cubicBezTo>
                    <a:pt x="391911" y="446436"/>
                    <a:pt x="392279" y="439164"/>
                    <a:pt x="392279" y="431801"/>
                  </a:cubicBezTo>
                  <a:cubicBezTo>
                    <a:pt x="392279" y="418638"/>
                    <a:pt x="390897" y="405843"/>
                    <a:pt x="388684" y="393324"/>
                  </a:cubicBezTo>
                  <a:cubicBezTo>
                    <a:pt x="473305" y="392404"/>
                    <a:pt x="540873" y="371601"/>
                    <a:pt x="541057" y="346840"/>
                  </a:cubicBezTo>
                  <a:cubicBezTo>
                    <a:pt x="491280" y="369300"/>
                    <a:pt x="423067" y="373258"/>
                    <a:pt x="383983" y="373258"/>
                  </a:cubicBezTo>
                  <a:cubicBezTo>
                    <a:pt x="377807" y="351350"/>
                    <a:pt x="368405" y="330823"/>
                    <a:pt x="355961" y="312321"/>
                  </a:cubicBezTo>
                  <a:cubicBezTo>
                    <a:pt x="364810" y="312781"/>
                    <a:pt x="373751" y="313058"/>
                    <a:pt x="382969" y="313058"/>
                  </a:cubicBezTo>
                  <a:cubicBezTo>
                    <a:pt x="470448" y="313058"/>
                    <a:pt x="541241" y="291794"/>
                    <a:pt x="541241" y="266389"/>
                  </a:cubicBezTo>
                  <a:cubicBezTo>
                    <a:pt x="491004" y="289217"/>
                    <a:pt x="421777" y="292991"/>
                    <a:pt x="382969" y="292991"/>
                  </a:cubicBezTo>
                  <a:cubicBezTo>
                    <a:pt x="371078" y="292991"/>
                    <a:pt x="356145" y="292531"/>
                    <a:pt x="339922" y="291334"/>
                  </a:cubicBezTo>
                  <a:cubicBezTo>
                    <a:pt x="300284" y="245218"/>
                    <a:pt x="241566" y="215854"/>
                    <a:pt x="176026" y="215854"/>
                  </a:cubicBezTo>
                  <a:cubicBezTo>
                    <a:pt x="174091" y="215854"/>
                    <a:pt x="172155" y="216130"/>
                    <a:pt x="170219" y="216130"/>
                  </a:cubicBezTo>
                  <a:cubicBezTo>
                    <a:pt x="166440" y="207386"/>
                    <a:pt x="164135" y="197629"/>
                    <a:pt x="164135" y="186675"/>
                  </a:cubicBezTo>
                  <a:cubicBezTo>
                    <a:pt x="164135" y="171026"/>
                    <a:pt x="168376" y="157771"/>
                    <a:pt x="175566" y="146357"/>
                  </a:cubicBezTo>
                  <a:cubicBezTo>
                    <a:pt x="168560" y="135035"/>
                    <a:pt x="164135" y="121872"/>
                    <a:pt x="164135" y="106316"/>
                  </a:cubicBezTo>
                  <a:cubicBezTo>
                    <a:pt x="164135" y="10309"/>
                    <a:pt x="317153" y="0"/>
                    <a:pt x="3829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OPPOSans B" panose="00020600040101010101" pitchFamily="18" charset="-122"/>
                <a:ea typeface="OPPOSans R" panose="00020600040101010101" pitchFamily="18" charset="-122"/>
              </a:endParaRPr>
            </a:p>
          </p:txBody>
        </p:sp>
        <p:grpSp>
          <p:nvGrpSpPr>
            <p:cNvPr id="35" name="组合 34">
              <a:extLst>
                <a:ext uri="{FF2B5EF4-FFF2-40B4-BE49-F238E27FC236}">
                  <a16:creationId xmlns:a16="http://schemas.microsoft.com/office/drawing/2014/main" id="{0E535F8A-3A08-4BCC-9698-9D587246FAAF}"/>
                </a:ext>
              </a:extLst>
            </p:cNvPr>
            <p:cNvGrpSpPr/>
            <p:nvPr/>
          </p:nvGrpSpPr>
          <p:grpSpPr>
            <a:xfrm>
              <a:off x="2008759" y="2035503"/>
              <a:ext cx="3652983" cy="1219452"/>
              <a:chOff x="988541" y="2732768"/>
              <a:chExt cx="3652983" cy="1219452"/>
            </a:xfrm>
          </p:grpSpPr>
          <p:sp>
            <p:nvSpPr>
              <p:cNvPr id="36" name="41">
                <a:extLst>
                  <a:ext uri="{FF2B5EF4-FFF2-40B4-BE49-F238E27FC236}">
                    <a16:creationId xmlns:a16="http://schemas.microsoft.com/office/drawing/2014/main" id="{E2E55A06-3ECB-4A85-9642-C135DFFF2B27}"/>
                  </a:ext>
                </a:extLst>
              </p:cNvPr>
              <p:cNvSpPr/>
              <p:nvPr/>
            </p:nvSpPr>
            <p:spPr>
              <a:xfrm>
                <a:off x="988542" y="2732768"/>
                <a:ext cx="2115852" cy="52322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rtl="0" eaLnBrk="1" fontAlgn="auto" latinLnBrk="1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800" b="1" i="0" u="none" strike="noStrike" kern="1200" cap="none" spc="0" normalizeH="0" baseline="0" noProof="0">
                    <a:ln>
                      <a:noFill/>
                    </a:ln>
                    <a:effectLst/>
                    <a:uLnTx/>
                    <a:uFillTx/>
                    <a:latin typeface="OPPOSans R" panose="00020600040101010101" pitchFamily="18" charset="-122"/>
                    <a:ea typeface="OPPOSans R" panose="00020600040101010101" pitchFamily="18" charset="-122"/>
                    <a:cs typeface="OPPOSans R" panose="00020600040101010101" pitchFamily="18" charset="-122"/>
                    <a:sym typeface="Calibri" panose="020f0502020204030204" pitchFamily="34" charset="0"/>
                  </a:rPr>
                  <a:t>输入标题</a:t>
                </a:r>
                <a:endParaRPr kumimoji="0" lang="en-US" altLang="ko-KR" sz="2800" b="1" i="0" u="none" strike="noStrike" kern="1200" cap="none" spc="0" normalizeH="0" baseline="0" noProof="0">
                  <a:ln>
                    <a:noFill/>
                  </a:ln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endParaRPr>
              </a:p>
            </p:txBody>
          </p:sp>
          <p:sp>
            <p:nvSpPr>
              <p:cNvPr id="37" name="42">
                <a:extLst>
                  <a:ext uri="{FF2B5EF4-FFF2-40B4-BE49-F238E27FC236}">
                    <a16:creationId xmlns:a16="http://schemas.microsoft.com/office/drawing/2014/main" id="{63F1C0F4-17F8-4BC7-AEF6-EF9C69A29FAE}"/>
                  </a:ext>
                </a:extLst>
              </p:cNvPr>
              <p:cNvSpPr/>
              <p:nvPr/>
            </p:nvSpPr>
            <p:spPr>
              <a:xfrm>
                <a:off x="988541" y="3242282"/>
                <a:ext cx="3652983" cy="709938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rtl="0" eaLnBrk="1" fontAlgn="auto" latinLnBrk="1" hangingPunct="1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40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>
                        <a:lumMod val="50000"/>
                        <a:lumOff val="50000"/>
                      </a:schemeClr>
                    </a:solidFill>
                    <a:effectLst/>
                    <a:uLnTx/>
                    <a:uFillTx/>
                    <a:latin typeface="OPPOSans R" panose="00020600040101010101" pitchFamily="18" charset="-122"/>
                    <a:ea typeface="OPPOSans R" panose="00020600040101010101" pitchFamily="18" charset="-122"/>
                    <a:cs typeface="OPPOSans R" panose="00020600040101010101" pitchFamily="18" charset="-122"/>
                    <a:sym typeface="Calibri" panose="020f0502020204030204" pitchFamily="34" charset="0"/>
                  </a:rPr>
                  <a:t>请点击此处输入您的文字内容，或者通过复制您的文本后，再此框中选择粘贴。</a:t>
                </a:r>
              </a:p>
            </p:txBody>
          </p:sp>
        </p:grpSp>
      </p:grpSp>
      <p:grpSp>
        <p:nvGrpSpPr>
          <p:cNvPr id="38" name="Group 88">
            <a:extLst>
              <a:ext uri="{FF2B5EF4-FFF2-40B4-BE49-F238E27FC236}">
                <a16:creationId xmlns:a16="http://schemas.microsoft.com/office/drawing/2014/main" id="{CC181C4F-DB7D-4530-ACBA-4FB7CA146CB1}"/>
              </a:ext>
            </a:extLst>
          </p:cNvPr>
          <p:cNvGrpSpPr/>
          <p:nvPr/>
        </p:nvGrpSpPr>
        <p:grpSpPr>
          <a:xfrm>
            <a:off x="6371774" y="1842797"/>
            <a:ext cx="4938033" cy="1567542"/>
            <a:chOff x="882195" y="1861458"/>
            <a:chExt cx="4938033" cy="1567542"/>
          </a:xfrm>
        </p:grpSpPr>
        <p:sp>
          <p:nvSpPr>
            <p:cNvPr id="39" name="矩形: 圆角 38">
              <a:extLst>
                <a:ext uri="{FF2B5EF4-FFF2-40B4-BE49-F238E27FC236}">
                  <a16:creationId xmlns:a16="http://schemas.microsoft.com/office/drawing/2014/main" id="{7FE40C43-29AB-4460-8D70-61C97C8AA177}"/>
                </a:ext>
              </a:extLst>
            </p:cNvPr>
            <p:cNvSpPr/>
            <p:nvPr/>
          </p:nvSpPr>
          <p:spPr>
            <a:xfrm>
              <a:off x="882195" y="1861458"/>
              <a:ext cx="4938033" cy="1567542"/>
            </a:xfrm>
            <a:prstGeom prst="roundRect">
              <a:avLst>
                <a:gd name="adj" fmla="val 21297"/>
              </a:avLst>
            </a:prstGeom>
            <a:solidFill>
              <a:schemeClr val="bg1"/>
            </a:solidFill>
            <a:ln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OPPOSans R" panose="00020600040101010101" pitchFamily="18" charset="-122"/>
                <a:ea typeface="OPPOSans R" panose="00020600040101010101" pitchFamily="18" charset="-122"/>
              </a:endParaRPr>
            </a:p>
          </p:txBody>
        </p:sp>
        <p:sp>
          <p:nvSpPr>
            <p:cNvPr id="40" name="fresh-idea-lightbulb-symbol-with-a-leaf_48509">
              <a:extLst>
                <a:ext uri="{FF2B5EF4-FFF2-40B4-BE49-F238E27FC236}">
                  <a16:creationId xmlns:a16="http://schemas.microsoft.com/office/drawing/2014/main" id="{C0233880-7B8D-4A3A-A4EB-9C070F98B44D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169700" y="2370095"/>
              <a:ext cx="626224" cy="550266"/>
            </a:xfrm>
            <a:custGeom>
              <a:gdLst>
                <a:gd name="connsiteX0" fmla="*/ 511060 w 597041"/>
                <a:gd name="connsiteY0" fmla="*/ 318176 h 524623"/>
                <a:gd name="connsiteX1" fmla="*/ 555430 w 597041"/>
                <a:gd name="connsiteY1" fmla="*/ 318176 h 524623"/>
                <a:gd name="connsiteX2" fmla="*/ 555430 w 597041"/>
                <a:gd name="connsiteY2" fmla="*/ 328291 h 524623"/>
                <a:gd name="connsiteX3" fmla="*/ 511060 w 597041"/>
                <a:gd name="connsiteY3" fmla="*/ 328291 h 524623"/>
                <a:gd name="connsiteX4" fmla="*/ 511060 w 597041"/>
                <a:gd name="connsiteY4" fmla="*/ 298175 h 524623"/>
                <a:gd name="connsiteX5" fmla="*/ 555430 w 597041"/>
                <a:gd name="connsiteY5" fmla="*/ 298175 h 524623"/>
                <a:gd name="connsiteX6" fmla="*/ 555430 w 597041"/>
                <a:gd name="connsiteY6" fmla="*/ 309670 h 524623"/>
                <a:gd name="connsiteX7" fmla="*/ 511060 w 597041"/>
                <a:gd name="connsiteY7" fmla="*/ 309670 h 524623"/>
                <a:gd name="connsiteX8" fmla="*/ 511060 w 597041"/>
                <a:gd name="connsiteY8" fmla="*/ 279554 h 524623"/>
                <a:gd name="connsiteX9" fmla="*/ 555430 w 597041"/>
                <a:gd name="connsiteY9" fmla="*/ 279554 h 524623"/>
                <a:gd name="connsiteX10" fmla="*/ 555430 w 597041"/>
                <a:gd name="connsiteY10" fmla="*/ 291049 h 524623"/>
                <a:gd name="connsiteX11" fmla="*/ 511060 w 597041"/>
                <a:gd name="connsiteY11" fmla="*/ 291049 h 524623"/>
                <a:gd name="connsiteX12" fmla="*/ 511060 w 597041"/>
                <a:gd name="connsiteY12" fmla="*/ 260932 h 524623"/>
                <a:gd name="connsiteX13" fmla="*/ 555430 w 597041"/>
                <a:gd name="connsiteY13" fmla="*/ 260932 h 524623"/>
                <a:gd name="connsiteX14" fmla="*/ 555430 w 597041"/>
                <a:gd name="connsiteY14" fmla="*/ 270818 h 524623"/>
                <a:gd name="connsiteX15" fmla="*/ 511060 w 597041"/>
                <a:gd name="connsiteY15" fmla="*/ 270818 h 524623"/>
                <a:gd name="connsiteX16" fmla="*/ 511060 w 597041"/>
                <a:gd name="connsiteY16" fmla="*/ 242311 h 524623"/>
                <a:gd name="connsiteX17" fmla="*/ 555430 w 597041"/>
                <a:gd name="connsiteY17" fmla="*/ 242311 h 524623"/>
                <a:gd name="connsiteX18" fmla="*/ 555430 w 597041"/>
                <a:gd name="connsiteY18" fmla="*/ 253576 h 524623"/>
                <a:gd name="connsiteX19" fmla="*/ 511060 w 597041"/>
                <a:gd name="connsiteY19" fmla="*/ 253576 h 524623"/>
                <a:gd name="connsiteX20" fmla="*/ 436378 w 597041"/>
                <a:gd name="connsiteY20" fmla="*/ 240701 h 524623"/>
                <a:gd name="connsiteX21" fmla="*/ 489449 w 597041"/>
                <a:gd name="connsiteY21" fmla="*/ 240701 h 524623"/>
                <a:gd name="connsiteX22" fmla="*/ 460762 w 597041"/>
                <a:gd name="connsiteY22" fmla="*/ 302313 h 524623"/>
                <a:gd name="connsiteX23" fmla="*/ 423469 w 597041"/>
                <a:gd name="connsiteY23" fmla="*/ 265059 h 524623"/>
                <a:gd name="connsiteX24" fmla="*/ 436378 w 597041"/>
                <a:gd name="connsiteY24" fmla="*/ 240701 h 524623"/>
                <a:gd name="connsiteX25" fmla="*/ 386069 w 597041"/>
                <a:gd name="connsiteY25" fmla="*/ 146214 h 524623"/>
                <a:gd name="connsiteX26" fmla="*/ 386069 w 597041"/>
                <a:gd name="connsiteY26" fmla="*/ 199256 h 524623"/>
                <a:gd name="connsiteX27" fmla="*/ 353060 w 597041"/>
                <a:gd name="connsiteY27" fmla="*/ 235096 h 524623"/>
                <a:gd name="connsiteX28" fmla="*/ 388940 w 597041"/>
                <a:gd name="connsiteY28" fmla="*/ 270935 h 524623"/>
                <a:gd name="connsiteX29" fmla="*/ 411902 w 597041"/>
                <a:gd name="connsiteY29" fmla="*/ 262334 h 524623"/>
                <a:gd name="connsiteX30" fmla="*/ 449217 w 597041"/>
                <a:gd name="connsiteY30" fmla="*/ 299607 h 524623"/>
                <a:gd name="connsiteX31" fmla="*/ 388940 w 597041"/>
                <a:gd name="connsiteY31" fmla="*/ 322544 h 524623"/>
                <a:gd name="connsiteX32" fmla="*/ 301394 w 597041"/>
                <a:gd name="connsiteY32" fmla="*/ 235096 h 524623"/>
                <a:gd name="connsiteX33" fmla="*/ 386069 w 597041"/>
                <a:gd name="connsiteY33" fmla="*/ 146214 h 524623"/>
                <a:gd name="connsiteX34" fmla="*/ 391973 w 597041"/>
                <a:gd name="connsiteY34" fmla="*/ 143225 h 524623"/>
                <a:gd name="connsiteX35" fmla="*/ 394841 w 597041"/>
                <a:gd name="connsiteY35" fmla="*/ 143225 h 524623"/>
                <a:gd name="connsiteX36" fmla="*/ 482322 w 597041"/>
                <a:gd name="connsiteY36" fmla="*/ 232087 h 524623"/>
                <a:gd name="connsiteX37" fmla="*/ 482322 w 597041"/>
                <a:gd name="connsiteY37" fmla="*/ 234954 h 524623"/>
                <a:gd name="connsiteX38" fmla="*/ 430694 w 597041"/>
                <a:gd name="connsiteY38" fmla="*/ 234954 h 524623"/>
                <a:gd name="connsiteX39" fmla="*/ 430694 w 597041"/>
                <a:gd name="connsiteY39" fmla="*/ 232087 h 524623"/>
                <a:gd name="connsiteX40" fmla="*/ 394841 w 597041"/>
                <a:gd name="connsiteY40" fmla="*/ 196256 h 524623"/>
                <a:gd name="connsiteX41" fmla="*/ 391973 w 597041"/>
                <a:gd name="connsiteY41" fmla="*/ 196256 h 524623"/>
                <a:gd name="connsiteX42" fmla="*/ 209538 w 597041"/>
                <a:gd name="connsiteY42" fmla="*/ 117542 h 524623"/>
                <a:gd name="connsiteX43" fmla="*/ 209538 w 597041"/>
                <a:gd name="connsiteY43" fmla="*/ 179177 h 524623"/>
                <a:gd name="connsiteX44" fmla="*/ 281298 w 597041"/>
                <a:gd name="connsiteY44" fmla="*/ 213579 h 524623"/>
                <a:gd name="connsiteX45" fmla="*/ 281298 w 597041"/>
                <a:gd name="connsiteY45" fmla="*/ 258014 h 524623"/>
                <a:gd name="connsiteX46" fmla="*/ 209538 w 597041"/>
                <a:gd name="connsiteY46" fmla="*/ 225046 h 524623"/>
                <a:gd name="connsiteX47" fmla="*/ 209538 w 597041"/>
                <a:gd name="connsiteY47" fmla="*/ 341150 h 524623"/>
                <a:gd name="connsiteX48" fmla="*/ 367410 w 597041"/>
                <a:gd name="connsiteY48" fmla="*/ 341150 h 524623"/>
                <a:gd name="connsiteX49" fmla="*/ 394679 w 597041"/>
                <a:gd name="connsiteY49" fmla="*/ 341150 h 524623"/>
                <a:gd name="connsiteX50" fmla="*/ 571208 w 597041"/>
                <a:gd name="connsiteY50" fmla="*/ 341150 h 524623"/>
                <a:gd name="connsiteX51" fmla="*/ 571208 w 597041"/>
                <a:gd name="connsiteY51" fmla="*/ 117542 h 524623"/>
                <a:gd name="connsiteX52" fmla="*/ 363104 w 597041"/>
                <a:gd name="connsiteY52" fmla="*/ 73107 h 524623"/>
                <a:gd name="connsiteX53" fmla="*/ 410466 w 597041"/>
                <a:gd name="connsiteY53" fmla="*/ 73107 h 524623"/>
                <a:gd name="connsiteX54" fmla="*/ 410466 w 597041"/>
                <a:gd name="connsiteY54" fmla="*/ 93174 h 524623"/>
                <a:gd name="connsiteX55" fmla="*/ 588430 w 597041"/>
                <a:gd name="connsiteY55" fmla="*/ 93174 h 524623"/>
                <a:gd name="connsiteX56" fmla="*/ 597041 w 597041"/>
                <a:gd name="connsiteY56" fmla="*/ 93174 h 524623"/>
                <a:gd name="connsiteX57" fmla="*/ 597041 w 597041"/>
                <a:gd name="connsiteY57" fmla="*/ 117542 h 524623"/>
                <a:gd name="connsiteX58" fmla="*/ 588430 w 597041"/>
                <a:gd name="connsiteY58" fmla="*/ 117542 h 524623"/>
                <a:gd name="connsiteX59" fmla="*/ 588430 w 597041"/>
                <a:gd name="connsiteY59" fmla="*/ 358350 h 524623"/>
                <a:gd name="connsiteX60" fmla="*/ 394679 w 597041"/>
                <a:gd name="connsiteY60" fmla="*/ 358350 h 524623"/>
                <a:gd name="connsiteX61" fmla="*/ 394679 w 597041"/>
                <a:gd name="connsiteY61" fmla="*/ 402785 h 524623"/>
                <a:gd name="connsiteX62" fmla="*/ 490837 w 597041"/>
                <a:gd name="connsiteY62" fmla="*/ 511723 h 524623"/>
                <a:gd name="connsiteX63" fmla="*/ 456392 w 597041"/>
                <a:gd name="connsiteY63" fmla="*/ 511723 h 524623"/>
                <a:gd name="connsiteX64" fmla="*/ 390373 w 597041"/>
                <a:gd name="connsiteY64" fmla="*/ 438620 h 524623"/>
                <a:gd name="connsiteX65" fmla="*/ 390373 w 597041"/>
                <a:gd name="connsiteY65" fmla="*/ 511723 h 524623"/>
                <a:gd name="connsiteX66" fmla="*/ 370280 w 597041"/>
                <a:gd name="connsiteY66" fmla="*/ 511723 h 524623"/>
                <a:gd name="connsiteX67" fmla="*/ 370280 w 597041"/>
                <a:gd name="connsiteY67" fmla="*/ 438620 h 524623"/>
                <a:gd name="connsiteX68" fmla="*/ 305696 w 597041"/>
                <a:gd name="connsiteY68" fmla="*/ 511723 h 524623"/>
                <a:gd name="connsiteX69" fmla="*/ 271252 w 597041"/>
                <a:gd name="connsiteY69" fmla="*/ 511723 h 524623"/>
                <a:gd name="connsiteX70" fmla="*/ 367410 w 597041"/>
                <a:gd name="connsiteY70" fmla="*/ 402785 h 524623"/>
                <a:gd name="connsiteX71" fmla="*/ 367410 w 597041"/>
                <a:gd name="connsiteY71" fmla="*/ 358350 h 524623"/>
                <a:gd name="connsiteX72" fmla="*/ 192316 w 597041"/>
                <a:gd name="connsiteY72" fmla="*/ 358350 h 524623"/>
                <a:gd name="connsiteX73" fmla="*/ 192316 w 597041"/>
                <a:gd name="connsiteY73" fmla="*/ 217879 h 524623"/>
                <a:gd name="connsiteX74" fmla="*/ 169353 w 597041"/>
                <a:gd name="connsiteY74" fmla="*/ 207845 h 524623"/>
                <a:gd name="connsiteX75" fmla="*/ 163612 w 597041"/>
                <a:gd name="connsiteY75" fmla="*/ 329683 h 524623"/>
                <a:gd name="connsiteX76" fmla="*/ 159307 w 597041"/>
                <a:gd name="connsiteY76" fmla="*/ 329683 h 524623"/>
                <a:gd name="connsiteX77" fmla="*/ 159307 w 597041"/>
                <a:gd name="connsiteY77" fmla="*/ 346883 h 524623"/>
                <a:gd name="connsiteX78" fmla="*/ 159307 w 597041"/>
                <a:gd name="connsiteY78" fmla="*/ 359784 h 524623"/>
                <a:gd name="connsiteX79" fmla="*/ 159307 w 597041"/>
                <a:gd name="connsiteY79" fmla="*/ 490222 h 524623"/>
                <a:gd name="connsiteX80" fmla="*/ 165047 w 597041"/>
                <a:gd name="connsiteY80" fmla="*/ 490222 h 524623"/>
                <a:gd name="connsiteX81" fmla="*/ 193751 w 597041"/>
                <a:gd name="connsiteY81" fmla="*/ 497389 h 524623"/>
                <a:gd name="connsiteX82" fmla="*/ 193751 w 597041"/>
                <a:gd name="connsiteY82" fmla="*/ 524623 h 524623"/>
                <a:gd name="connsiteX83" fmla="*/ 169353 w 597041"/>
                <a:gd name="connsiteY83" fmla="*/ 524623 h 524623"/>
                <a:gd name="connsiteX84" fmla="*/ 139214 w 597041"/>
                <a:gd name="connsiteY84" fmla="*/ 520323 h 524623"/>
                <a:gd name="connsiteX85" fmla="*/ 139214 w 597041"/>
                <a:gd name="connsiteY85" fmla="*/ 524623 h 524623"/>
                <a:gd name="connsiteX86" fmla="*/ 106204 w 597041"/>
                <a:gd name="connsiteY86" fmla="*/ 524623 h 524623"/>
                <a:gd name="connsiteX87" fmla="*/ 106204 w 597041"/>
                <a:gd name="connsiteY87" fmla="*/ 494522 h 524623"/>
                <a:gd name="connsiteX88" fmla="*/ 106204 w 597041"/>
                <a:gd name="connsiteY88" fmla="*/ 490222 h 524623"/>
                <a:gd name="connsiteX89" fmla="*/ 106204 w 597041"/>
                <a:gd name="connsiteY89" fmla="*/ 359784 h 524623"/>
                <a:gd name="connsiteX90" fmla="*/ 87547 w 597041"/>
                <a:gd name="connsiteY90" fmla="*/ 359784 h 524623"/>
                <a:gd name="connsiteX91" fmla="*/ 87547 w 597041"/>
                <a:gd name="connsiteY91" fmla="*/ 490222 h 524623"/>
                <a:gd name="connsiteX92" fmla="*/ 87547 w 597041"/>
                <a:gd name="connsiteY92" fmla="*/ 494522 h 524623"/>
                <a:gd name="connsiteX93" fmla="*/ 87547 w 597041"/>
                <a:gd name="connsiteY93" fmla="*/ 524623 h 524623"/>
                <a:gd name="connsiteX94" fmla="*/ 54537 w 597041"/>
                <a:gd name="connsiteY94" fmla="*/ 524623 h 524623"/>
                <a:gd name="connsiteX95" fmla="*/ 54537 w 597041"/>
                <a:gd name="connsiteY95" fmla="*/ 520323 h 524623"/>
                <a:gd name="connsiteX96" fmla="*/ 25834 w 597041"/>
                <a:gd name="connsiteY96" fmla="*/ 524623 h 524623"/>
                <a:gd name="connsiteX97" fmla="*/ 0 w 597041"/>
                <a:gd name="connsiteY97" fmla="*/ 524623 h 524623"/>
                <a:gd name="connsiteX98" fmla="*/ 0 w 597041"/>
                <a:gd name="connsiteY98" fmla="*/ 497389 h 524623"/>
                <a:gd name="connsiteX99" fmla="*/ 30139 w 597041"/>
                <a:gd name="connsiteY99" fmla="*/ 490222 h 524623"/>
                <a:gd name="connsiteX100" fmla="*/ 34445 w 597041"/>
                <a:gd name="connsiteY100" fmla="*/ 490222 h 524623"/>
                <a:gd name="connsiteX101" fmla="*/ 34445 w 597041"/>
                <a:gd name="connsiteY101" fmla="*/ 359784 h 524623"/>
                <a:gd name="connsiteX102" fmla="*/ 34445 w 597041"/>
                <a:gd name="connsiteY102" fmla="*/ 346883 h 524623"/>
                <a:gd name="connsiteX103" fmla="*/ 34445 w 597041"/>
                <a:gd name="connsiteY103" fmla="*/ 329683 h 524623"/>
                <a:gd name="connsiteX104" fmla="*/ 31574 w 597041"/>
                <a:gd name="connsiteY104" fmla="*/ 329683 h 524623"/>
                <a:gd name="connsiteX105" fmla="*/ 30139 w 597041"/>
                <a:gd name="connsiteY105" fmla="*/ 302448 h 524623"/>
                <a:gd name="connsiteX106" fmla="*/ 4306 w 597041"/>
                <a:gd name="connsiteY106" fmla="*/ 302448 h 524623"/>
                <a:gd name="connsiteX107" fmla="*/ 8611 w 597041"/>
                <a:gd name="connsiteY107" fmla="*/ 169144 h 524623"/>
                <a:gd name="connsiteX108" fmla="*/ 67454 w 597041"/>
                <a:gd name="connsiteY108" fmla="*/ 159110 h 524623"/>
                <a:gd name="connsiteX109" fmla="*/ 94723 w 597041"/>
                <a:gd name="connsiteY109" fmla="*/ 190645 h 524623"/>
                <a:gd name="connsiteX110" fmla="*/ 123427 w 597041"/>
                <a:gd name="connsiteY110" fmla="*/ 159110 h 524623"/>
                <a:gd name="connsiteX111" fmla="*/ 165047 w 597041"/>
                <a:gd name="connsiteY111" fmla="*/ 159110 h 524623"/>
                <a:gd name="connsiteX112" fmla="*/ 192316 w 597041"/>
                <a:gd name="connsiteY112" fmla="*/ 172010 h 524623"/>
                <a:gd name="connsiteX113" fmla="*/ 192316 w 597041"/>
                <a:gd name="connsiteY113" fmla="*/ 117542 h 524623"/>
                <a:gd name="connsiteX114" fmla="*/ 180835 w 597041"/>
                <a:gd name="connsiteY114" fmla="*/ 117542 h 524623"/>
                <a:gd name="connsiteX115" fmla="*/ 180835 w 597041"/>
                <a:gd name="connsiteY115" fmla="*/ 93174 h 524623"/>
                <a:gd name="connsiteX116" fmla="*/ 192316 w 597041"/>
                <a:gd name="connsiteY116" fmla="*/ 93174 h 524623"/>
                <a:gd name="connsiteX117" fmla="*/ 363104 w 597041"/>
                <a:gd name="connsiteY117" fmla="*/ 93174 h 524623"/>
                <a:gd name="connsiteX118" fmla="*/ 96902 w 597041"/>
                <a:gd name="connsiteY118" fmla="*/ 0 h 524623"/>
                <a:gd name="connsiteX119" fmla="*/ 170814 w 597041"/>
                <a:gd name="connsiteY119" fmla="*/ 73797 h 524623"/>
                <a:gd name="connsiteX120" fmla="*/ 96902 w 597041"/>
                <a:gd name="connsiteY120" fmla="*/ 147594 h 524623"/>
                <a:gd name="connsiteX121" fmla="*/ 22990 w 597041"/>
                <a:gd name="connsiteY121" fmla="*/ 73797 h 524623"/>
                <a:gd name="connsiteX122" fmla="*/ 96902 w 597041"/>
                <a:gd name="connsiteY122" fmla="*/ 0 h 5246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597041" h="524623">
                  <a:moveTo>
                    <a:pt x="511060" y="318176"/>
                  </a:moveTo>
                  <a:lnTo>
                    <a:pt x="555430" y="318176"/>
                  </a:lnTo>
                  <a:lnTo>
                    <a:pt x="555430" y="328291"/>
                  </a:lnTo>
                  <a:lnTo>
                    <a:pt x="511060" y="328291"/>
                  </a:lnTo>
                  <a:close/>
                  <a:moveTo>
                    <a:pt x="511060" y="298175"/>
                  </a:moveTo>
                  <a:lnTo>
                    <a:pt x="555430" y="298175"/>
                  </a:lnTo>
                  <a:lnTo>
                    <a:pt x="555430" y="309670"/>
                  </a:lnTo>
                  <a:lnTo>
                    <a:pt x="511060" y="309670"/>
                  </a:lnTo>
                  <a:close/>
                  <a:moveTo>
                    <a:pt x="511060" y="279554"/>
                  </a:moveTo>
                  <a:lnTo>
                    <a:pt x="555430" y="279554"/>
                  </a:lnTo>
                  <a:lnTo>
                    <a:pt x="555430" y="291049"/>
                  </a:lnTo>
                  <a:lnTo>
                    <a:pt x="511060" y="291049"/>
                  </a:lnTo>
                  <a:close/>
                  <a:moveTo>
                    <a:pt x="511060" y="260932"/>
                  </a:moveTo>
                  <a:lnTo>
                    <a:pt x="555430" y="260932"/>
                  </a:lnTo>
                  <a:lnTo>
                    <a:pt x="555430" y="270818"/>
                  </a:lnTo>
                  <a:lnTo>
                    <a:pt x="511060" y="270818"/>
                  </a:lnTo>
                  <a:close/>
                  <a:moveTo>
                    <a:pt x="511060" y="242311"/>
                  </a:moveTo>
                  <a:lnTo>
                    <a:pt x="555430" y="242311"/>
                  </a:lnTo>
                  <a:lnTo>
                    <a:pt x="555430" y="253576"/>
                  </a:lnTo>
                  <a:lnTo>
                    <a:pt x="511060" y="253576"/>
                  </a:lnTo>
                  <a:close/>
                  <a:moveTo>
                    <a:pt x="436378" y="240701"/>
                  </a:moveTo>
                  <a:lnTo>
                    <a:pt x="489449" y="240701"/>
                  </a:lnTo>
                  <a:cubicBezTo>
                    <a:pt x="488015" y="265059"/>
                    <a:pt x="476540" y="286552"/>
                    <a:pt x="460762" y="302313"/>
                  </a:cubicBezTo>
                  <a:lnTo>
                    <a:pt x="423469" y="265059"/>
                  </a:lnTo>
                  <a:cubicBezTo>
                    <a:pt x="430641" y="257895"/>
                    <a:pt x="434944" y="250731"/>
                    <a:pt x="436378" y="240701"/>
                  </a:cubicBezTo>
                  <a:close/>
                  <a:moveTo>
                    <a:pt x="386069" y="146214"/>
                  </a:moveTo>
                  <a:lnTo>
                    <a:pt x="386069" y="199256"/>
                  </a:lnTo>
                  <a:cubicBezTo>
                    <a:pt x="367412" y="200690"/>
                    <a:pt x="353060" y="216459"/>
                    <a:pt x="353060" y="235096"/>
                  </a:cubicBezTo>
                  <a:cubicBezTo>
                    <a:pt x="353060" y="253732"/>
                    <a:pt x="370282" y="270935"/>
                    <a:pt x="388940" y="270935"/>
                  </a:cubicBezTo>
                  <a:cubicBezTo>
                    <a:pt x="397551" y="270935"/>
                    <a:pt x="406162" y="266634"/>
                    <a:pt x="411902" y="262334"/>
                  </a:cubicBezTo>
                  <a:lnTo>
                    <a:pt x="449217" y="299607"/>
                  </a:lnTo>
                  <a:cubicBezTo>
                    <a:pt x="433430" y="313943"/>
                    <a:pt x="411902" y="322544"/>
                    <a:pt x="388940" y="322544"/>
                  </a:cubicBezTo>
                  <a:cubicBezTo>
                    <a:pt x="340144" y="322544"/>
                    <a:pt x="301394" y="283837"/>
                    <a:pt x="301394" y="235096"/>
                  </a:cubicBezTo>
                  <a:cubicBezTo>
                    <a:pt x="301394" y="187788"/>
                    <a:pt x="338709" y="147648"/>
                    <a:pt x="386069" y="146214"/>
                  </a:cubicBezTo>
                  <a:close/>
                  <a:moveTo>
                    <a:pt x="391973" y="143225"/>
                  </a:moveTo>
                  <a:cubicBezTo>
                    <a:pt x="393407" y="143225"/>
                    <a:pt x="393407" y="143225"/>
                    <a:pt x="394841" y="143225"/>
                  </a:cubicBezTo>
                  <a:cubicBezTo>
                    <a:pt x="443601" y="143225"/>
                    <a:pt x="482322" y="183356"/>
                    <a:pt x="482322" y="232087"/>
                  </a:cubicBezTo>
                  <a:cubicBezTo>
                    <a:pt x="482322" y="232087"/>
                    <a:pt x="482322" y="233521"/>
                    <a:pt x="482322" y="234954"/>
                  </a:cubicBezTo>
                  <a:lnTo>
                    <a:pt x="430694" y="234954"/>
                  </a:lnTo>
                  <a:cubicBezTo>
                    <a:pt x="430694" y="233521"/>
                    <a:pt x="430694" y="232087"/>
                    <a:pt x="430694" y="232087"/>
                  </a:cubicBezTo>
                  <a:cubicBezTo>
                    <a:pt x="430694" y="212022"/>
                    <a:pt x="414919" y="196256"/>
                    <a:pt x="394841" y="196256"/>
                  </a:cubicBezTo>
                  <a:cubicBezTo>
                    <a:pt x="393407" y="196256"/>
                    <a:pt x="393407" y="196256"/>
                    <a:pt x="391973" y="196256"/>
                  </a:cubicBezTo>
                  <a:close/>
                  <a:moveTo>
                    <a:pt x="209538" y="117542"/>
                  </a:moveTo>
                  <a:lnTo>
                    <a:pt x="209538" y="179177"/>
                  </a:lnTo>
                  <a:lnTo>
                    <a:pt x="281298" y="213579"/>
                  </a:lnTo>
                  <a:lnTo>
                    <a:pt x="281298" y="258014"/>
                  </a:lnTo>
                  <a:lnTo>
                    <a:pt x="209538" y="225046"/>
                  </a:lnTo>
                  <a:lnTo>
                    <a:pt x="209538" y="341150"/>
                  </a:lnTo>
                  <a:lnTo>
                    <a:pt x="367410" y="341150"/>
                  </a:lnTo>
                  <a:lnTo>
                    <a:pt x="394679" y="341150"/>
                  </a:lnTo>
                  <a:lnTo>
                    <a:pt x="571208" y="341150"/>
                  </a:lnTo>
                  <a:lnTo>
                    <a:pt x="571208" y="117542"/>
                  </a:lnTo>
                  <a:close/>
                  <a:moveTo>
                    <a:pt x="363104" y="73107"/>
                  </a:moveTo>
                  <a:lnTo>
                    <a:pt x="410466" y="73107"/>
                  </a:lnTo>
                  <a:lnTo>
                    <a:pt x="410466" y="93174"/>
                  </a:lnTo>
                  <a:lnTo>
                    <a:pt x="588430" y="93174"/>
                  </a:lnTo>
                  <a:lnTo>
                    <a:pt x="597041" y="93174"/>
                  </a:lnTo>
                  <a:lnTo>
                    <a:pt x="597041" y="117542"/>
                  </a:lnTo>
                  <a:lnTo>
                    <a:pt x="588430" y="117542"/>
                  </a:lnTo>
                  <a:lnTo>
                    <a:pt x="588430" y="358350"/>
                  </a:lnTo>
                  <a:lnTo>
                    <a:pt x="394679" y="358350"/>
                  </a:lnTo>
                  <a:lnTo>
                    <a:pt x="394679" y="402785"/>
                  </a:lnTo>
                  <a:lnTo>
                    <a:pt x="490837" y="511723"/>
                  </a:lnTo>
                  <a:lnTo>
                    <a:pt x="456392" y="511723"/>
                  </a:lnTo>
                  <a:lnTo>
                    <a:pt x="390373" y="438620"/>
                  </a:lnTo>
                  <a:lnTo>
                    <a:pt x="390373" y="511723"/>
                  </a:lnTo>
                  <a:lnTo>
                    <a:pt x="370280" y="511723"/>
                  </a:lnTo>
                  <a:lnTo>
                    <a:pt x="370280" y="438620"/>
                  </a:lnTo>
                  <a:lnTo>
                    <a:pt x="305696" y="511723"/>
                  </a:lnTo>
                  <a:lnTo>
                    <a:pt x="271252" y="511723"/>
                  </a:lnTo>
                  <a:lnTo>
                    <a:pt x="367410" y="402785"/>
                  </a:lnTo>
                  <a:lnTo>
                    <a:pt x="367410" y="358350"/>
                  </a:lnTo>
                  <a:lnTo>
                    <a:pt x="192316" y="358350"/>
                  </a:lnTo>
                  <a:lnTo>
                    <a:pt x="192316" y="217879"/>
                  </a:lnTo>
                  <a:lnTo>
                    <a:pt x="169353" y="207845"/>
                  </a:lnTo>
                  <a:lnTo>
                    <a:pt x="163612" y="329683"/>
                  </a:lnTo>
                  <a:lnTo>
                    <a:pt x="159307" y="329683"/>
                  </a:lnTo>
                  <a:lnTo>
                    <a:pt x="159307" y="346883"/>
                  </a:lnTo>
                  <a:lnTo>
                    <a:pt x="159307" y="359784"/>
                  </a:lnTo>
                  <a:lnTo>
                    <a:pt x="159307" y="490222"/>
                  </a:lnTo>
                  <a:lnTo>
                    <a:pt x="165047" y="490222"/>
                  </a:lnTo>
                  <a:lnTo>
                    <a:pt x="193751" y="497389"/>
                  </a:lnTo>
                  <a:lnTo>
                    <a:pt x="193751" y="524623"/>
                  </a:lnTo>
                  <a:lnTo>
                    <a:pt x="169353" y="524623"/>
                  </a:lnTo>
                  <a:lnTo>
                    <a:pt x="139214" y="520323"/>
                  </a:lnTo>
                  <a:lnTo>
                    <a:pt x="139214" y="524623"/>
                  </a:lnTo>
                  <a:lnTo>
                    <a:pt x="106204" y="524623"/>
                  </a:lnTo>
                  <a:lnTo>
                    <a:pt x="106204" y="494522"/>
                  </a:lnTo>
                  <a:lnTo>
                    <a:pt x="106204" y="490222"/>
                  </a:lnTo>
                  <a:lnTo>
                    <a:pt x="106204" y="359784"/>
                  </a:lnTo>
                  <a:lnTo>
                    <a:pt x="87547" y="359784"/>
                  </a:lnTo>
                  <a:lnTo>
                    <a:pt x="87547" y="490222"/>
                  </a:lnTo>
                  <a:lnTo>
                    <a:pt x="87547" y="494522"/>
                  </a:lnTo>
                  <a:lnTo>
                    <a:pt x="87547" y="524623"/>
                  </a:lnTo>
                  <a:lnTo>
                    <a:pt x="54537" y="524623"/>
                  </a:lnTo>
                  <a:lnTo>
                    <a:pt x="54537" y="520323"/>
                  </a:lnTo>
                  <a:lnTo>
                    <a:pt x="25834" y="524623"/>
                  </a:lnTo>
                  <a:lnTo>
                    <a:pt x="0" y="524623"/>
                  </a:lnTo>
                  <a:lnTo>
                    <a:pt x="0" y="497389"/>
                  </a:lnTo>
                  <a:lnTo>
                    <a:pt x="30139" y="490222"/>
                  </a:lnTo>
                  <a:lnTo>
                    <a:pt x="34445" y="490222"/>
                  </a:lnTo>
                  <a:lnTo>
                    <a:pt x="34445" y="359784"/>
                  </a:lnTo>
                  <a:lnTo>
                    <a:pt x="34445" y="346883"/>
                  </a:lnTo>
                  <a:lnTo>
                    <a:pt x="34445" y="329683"/>
                  </a:lnTo>
                  <a:lnTo>
                    <a:pt x="31574" y="329683"/>
                  </a:lnTo>
                  <a:lnTo>
                    <a:pt x="30139" y="302448"/>
                  </a:lnTo>
                  <a:lnTo>
                    <a:pt x="4306" y="302448"/>
                  </a:lnTo>
                  <a:lnTo>
                    <a:pt x="8611" y="169144"/>
                  </a:lnTo>
                  <a:lnTo>
                    <a:pt x="67454" y="159110"/>
                  </a:lnTo>
                  <a:lnTo>
                    <a:pt x="94723" y="190645"/>
                  </a:lnTo>
                  <a:lnTo>
                    <a:pt x="123427" y="159110"/>
                  </a:lnTo>
                  <a:lnTo>
                    <a:pt x="165047" y="159110"/>
                  </a:lnTo>
                  <a:lnTo>
                    <a:pt x="192316" y="172010"/>
                  </a:lnTo>
                  <a:lnTo>
                    <a:pt x="192316" y="117542"/>
                  </a:lnTo>
                  <a:lnTo>
                    <a:pt x="180835" y="117542"/>
                  </a:lnTo>
                  <a:lnTo>
                    <a:pt x="180835" y="93174"/>
                  </a:lnTo>
                  <a:lnTo>
                    <a:pt x="192316" y="93174"/>
                  </a:lnTo>
                  <a:lnTo>
                    <a:pt x="363104" y="93174"/>
                  </a:lnTo>
                  <a:close/>
                  <a:moveTo>
                    <a:pt x="96902" y="0"/>
                  </a:moveTo>
                  <a:cubicBezTo>
                    <a:pt x="137722" y="0"/>
                    <a:pt x="170814" y="33040"/>
                    <a:pt x="170814" y="73797"/>
                  </a:cubicBezTo>
                  <a:cubicBezTo>
                    <a:pt x="170814" y="114554"/>
                    <a:pt x="137722" y="147594"/>
                    <a:pt x="96902" y="147594"/>
                  </a:cubicBezTo>
                  <a:cubicBezTo>
                    <a:pt x="56082" y="147594"/>
                    <a:pt x="22990" y="114554"/>
                    <a:pt x="22990" y="73797"/>
                  </a:cubicBezTo>
                  <a:cubicBezTo>
                    <a:pt x="22990" y="33040"/>
                    <a:pt x="56082" y="0"/>
                    <a:pt x="9690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OPPOSans B" panose="00020600040101010101" pitchFamily="18" charset="-122"/>
                <a:ea typeface="OPPOSans R" panose="00020600040101010101" pitchFamily="18" charset="-122"/>
              </a:endParaRPr>
            </a:p>
          </p:txBody>
        </p:sp>
        <p:grpSp>
          <p:nvGrpSpPr>
            <p:cNvPr id="41" name="组合 40">
              <a:extLst>
                <a:ext uri="{FF2B5EF4-FFF2-40B4-BE49-F238E27FC236}">
                  <a16:creationId xmlns:a16="http://schemas.microsoft.com/office/drawing/2014/main" id="{5586CC31-BA6D-4410-9BE7-FC3AEE128310}"/>
                </a:ext>
              </a:extLst>
            </p:cNvPr>
            <p:cNvGrpSpPr/>
            <p:nvPr/>
          </p:nvGrpSpPr>
          <p:grpSpPr>
            <a:xfrm>
              <a:off x="2008759" y="2035503"/>
              <a:ext cx="3652983" cy="1219452"/>
              <a:chOff x="988541" y="2732768"/>
              <a:chExt cx="3652983" cy="1219452"/>
            </a:xfrm>
          </p:grpSpPr>
          <p:sp>
            <p:nvSpPr>
              <p:cNvPr id="42" name="41">
                <a:extLst>
                  <a:ext uri="{FF2B5EF4-FFF2-40B4-BE49-F238E27FC236}">
                    <a16:creationId xmlns:a16="http://schemas.microsoft.com/office/drawing/2014/main" id="{2149231C-CDD8-431C-93A5-3E24DB2F804A}"/>
                  </a:ext>
                </a:extLst>
              </p:cNvPr>
              <p:cNvSpPr/>
              <p:nvPr/>
            </p:nvSpPr>
            <p:spPr>
              <a:xfrm>
                <a:off x="988542" y="2732768"/>
                <a:ext cx="2115852" cy="52322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rtl="0" eaLnBrk="1" fontAlgn="auto" latinLnBrk="1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800" b="1" i="0" u="none" strike="noStrike" kern="1200" cap="none" spc="0" normalizeH="0" baseline="0" noProof="0">
                    <a:ln>
                      <a:noFill/>
                    </a:ln>
                    <a:effectLst/>
                    <a:uLnTx/>
                    <a:uFillTx/>
                    <a:latin typeface="OPPOSans R" panose="00020600040101010101" pitchFamily="18" charset="-122"/>
                    <a:ea typeface="OPPOSans R" panose="00020600040101010101" pitchFamily="18" charset="-122"/>
                    <a:cs typeface="OPPOSans R" panose="00020600040101010101" pitchFamily="18" charset="-122"/>
                    <a:sym typeface="Calibri" panose="020f0502020204030204" pitchFamily="34" charset="0"/>
                  </a:rPr>
                  <a:t>输入标题</a:t>
                </a:r>
                <a:endParaRPr kumimoji="0" lang="en-US" altLang="ko-KR" sz="2800" b="1" i="0" u="none" strike="noStrike" kern="1200" cap="none" spc="0" normalizeH="0" baseline="0" noProof="0">
                  <a:ln>
                    <a:noFill/>
                  </a:ln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endParaRPr>
              </a:p>
            </p:txBody>
          </p:sp>
          <p:sp>
            <p:nvSpPr>
              <p:cNvPr id="43" name="42">
                <a:extLst>
                  <a:ext uri="{FF2B5EF4-FFF2-40B4-BE49-F238E27FC236}">
                    <a16:creationId xmlns:a16="http://schemas.microsoft.com/office/drawing/2014/main" id="{E7838272-C309-4656-87DF-425EB663BEEF}"/>
                  </a:ext>
                </a:extLst>
              </p:cNvPr>
              <p:cNvSpPr/>
              <p:nvPr/>
            </p:nvSpPr>
            <p:spPr>
              <a:xfrm>
                <a:off x="988541" y="3242282"/>
                <a:ext cx="3652983" cy="709938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rtl="0" eaLnBrk="1" fontAlgn="auto" latinLnBrk="1" hangingPunct="1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40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>
                        <a:lumMod val="50000"/>
                        <a:lumOff val="50000"/>
                      </a:schemeClr>
                    </a:solidFill>
                    <a:effectLst/>
                    <a:uLnTx/>
                    <a:uFillTx/>
                    <a:latin typeface="OPPOSans R" panose="00020600040101010101" pitchFamily="18" charset="-122"/>
                    <a:ea typeface="OPPOSans R" panose="00020600040101010101" pitchFamily="18" charset="-122"/>
                    <a:cs typeface="OPPOSans R" panose="00020600040101010101" pitchFamily="18" charset="-122"/>
                    <a:sym typeface="Calibri" panose="020f0502020204030204" pitchFamily="34" charset="0"/>
                  </a:rPr>
                  <a:t>请点击此处输入您的文字内容，或者通过复制您的文本后，再此框中选择粘贴。</a:t>
                </a:r>
              </a:p>
            </p:txBody>
          </p:sp>
        </p:grpSp>
      </p:grpSp>
      <p:grpSp>
        <p:nvGrpSpPr>
          <p:cNvPr id="44" name="Group 94">
            <a:extLst>
              <a:ext uri="{FF2B5EF4-FFF2-40B4-BE49-F238E27FC236}">
                <a16:creationId xmlns:a16="http://schemas.microsoft.com/office/drawing/2014/main" id="{9C913CFA-8643-4B3F-B8EB-962849C0DA35}"/>
              </a:ext>
            </a:extLst>
          </p:cNvPr>
          <p:cNvGrpSpPr/>
          <p:nvPr/>
        </p:nvGrpSpPr>
        <p:grpSpPr>
          <a:xfrm>
            <a:off x="6371774" y="4070572"/>
            <a:ext cx="4938033" cy="1567542"/>
            <a:chOff x="882195" y="1861458"/>
            <a:chExt cx="4938033" cy="1567542"/>
          </a:xfrm>
        </p:grpSpPr>
        <p:sp>
          <p:nvSpPr>
            <p:cNvPr id="45" name="矩形: 圆角 44">
              <a:extLst>
                <a:ext uri="{FF2B5EF4-FFF2-40B4-BE49-F238E27FC236}">
                  <a16:creationId xmlns:a16="http://schemas.microsoft.com/office/drawing/2014/main" id="{88252265-C1C6-42C1-9562-7BA78B0A1818}"/>
                </a:ext>
              </a:extLst>
            </p:cNvPr>
            <p:cNvSpPr/>
            <p:nvPr/>
          </p:nvSpPr>
          <p:spPr>
            <a:xfrm>
              <a:off x="882195" y="1861458"/>
              <a:ext cx="4938033" cy="1567542"/>
            </a:xfrm>
            <a:prstGeom prst="roundRect">
              <a:avLst>
                <a:gd name="adj" fmla="val 21297"/>
              </a:avLst>
            </a:prstGeom>
            <a:solidFill>
              <a:schemeClr val="bg1"/>
            </a:solidFill>
            <a:ln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OPPOSans R" panose="00020600040101010101" pitchFamily="18" charset="-122"/>
                <a:ea typeface="OPPOSans R" panose="00020600040101010101" pitchFamily="18" charset="-122"/>
              </a:endParaRPr>
            </a:p>
          </p:txBody>
        </p:sp>
        <p:sp>
          <p:nvSpPr>
            <p:cNvPr id="46" name="fresh-idea-lightbulb-symbol-with-a-leaf_48509">
              <a:extLst>
                <a:ext uri="{FF2B5EF4-FFF2-40B4-BE49-F238E27FC236}">
                  <a16:creationId xmlns:a16="http://schemas.microsoft.com/office/drawing/2014/main" id="{50AC9851-7AC2-42E2-84AE-F1DFC8768614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169700" y="2347009"/>
              <a:ext cx="626224" cy="596438"/>
            </a:xfrm>
            <a:custGeom>
              <a:gdLst>
                <a:gd name="connsiteX0" fmla="*/ 69048 w 609763"/>
                <a:gd name="connsiteY0" fmla="*/ 467002 h 580760"/>
                <a:gd name="connsiteX1" fmla="*/ 84749 w 609763"/>
                <a:gd name="connsiteY1" fmla="*/ 482703 h 580760"/>
                <a:gd name="connsiteX2" fmla="*/ 69048 w 609763"/>
                <a:gd name="connsiteY2" fmla="*/ 498404 h 580760"/>
                <a:gd name="connsiteX3" fmla="*/ 53347 w 609763"/>
                <a:gd name="connsiteY3" fmla="*/ 482703 h 580760"/>
                <a:gd name="connsiteX4" fmla="*/ 69048 w 609763"/>
                <a:gd name="connsiteY4" fmla="*/ 467002 h 580760"/>
                <a:gd name="connsiteX5" fmla="*/ 69048 w 609763"/>
                <a:gd name="connsiteY5" fmla="*/ 327212 h 580760"/>
                <a:gd name="connsiteX6" fmla="*/ 84749 w 609763"/>
                <a:gd name="connsiteY6" fmla="*/ 342913 h 580760"/>
                <a:gd name="connsiteX7" fmla="*/ 69048 w 609763"/>
                <a:gd name="connsiteY7" fmla="*/ 358614 h 580760"/>
                <a:gd name="connsiteX8" fmla="*/ 53347 w 609763"/>
                <a:gd name="connsiteY8" fmla="*/ 342913 h 580760"/>
                <a:gd name="connsiteX9" fmla="*/ 69048 w 609763"/>
                <a:gd name="connsiteY9" fmla="*/ 327212 h 580760"/>
                <a:gd name="connsiteX10" fmla="*/ 443351 w 609763"/>
                <a:gd name="connsiteY10" fmla="*/ 299768 h 580760"/>
                <a:gd name="connsiteX11" fmla="*/ 370388 w 609763"/>
                <a:gd name="connsiteY11" fmla="*/ 324702 h 580760"/>
                <a:gd name="connsiteX12" fmla="*/ 358882 w 609763"/>
                <a:gd name="connsiteY12" fmla="*/ 368686 h 580760"/>
                <a:gd name="connsiteX13" fmla="*/ 363653 w 609763"/>
                <a:gd name="connsiteY13" fmla="*/ 378772 h 580760"/>
                <a:gd name="connsiteX14" fmla="*/ 347096 w 609763"/>
                <a:gd name="connsiteY14" fmla="*/ 410429 h 580760"/>
                <a:gd name="connsiteX15" fmla="*/ 360285 w 609763"/>
                <a:gd name="connsiteY15" fmla="*/ 417153 h 580760"/>
                <a:gd name="connsiteX16" fmla="*/ 359163 w 609763"/>
                <a:gd name="connsiteY16" fmla="*/ 426118 h 580760"/>
                <a:gd name="connsiteX17" fmla="*/ 365056 w 609763"/>
                <a:gd name="connsiteY17" fmla="*/ 441526 h 580760"/>
                <a:gd name="connsiteX18" fmla="*/ 363933 w 609763"/>
                <a:gd name="connsiteY18" fmla="*/ 455534 h 580760"/>
                <a:gd name="connsiteX19" fmla="*/ 381332 w 609763"/>
                <a:gd name="connsiteY19" fmla="*/ 463658 h 580760"/>
                <a:gd name="connsiteX20" fmla="*/ 404063 w 609763"/>
                <a:gd name="connsiteY20" fmla="*/ 460016 h 580760"/>
                <a:gd name="connsiteX21" fmla="*/ 392277 w 609763"/>
                <a:gd name="connsiteY21" fmla="*/ 489993 h 580760"/>
                <a:gd name="connsiteX22" fmla="*/ 499476 w 609763"/>
                <a:gd name="connsiteY22" fmla="*/ 489993 h 580760"/>
                <a:gd name="connsiteX23" fmla="*/ 468888 w 609763"/>
                <a:gd name="connsiteY23" fmla="*/ 437884 h 580760"/>
                <a:gd name="connsiteX24" fmla="*/ 499196 w 609763"/>
                <a:gd name="connsiteY24" fmla="*/ 360842 h 580760"/>
                <a:gd name="connsiteX25" fmla="*/ 443351 w 609763"/>
                <a:gd name="connsiteY25" fmla="*/ 299768 h 580760"/>
                <a:gd name="connsiteX26" fmla="*/ 394522 w 609763"/>
                <a:gd name="connsiteY26" fmla="*/ 208438 h 580760"/>
                <a:gd name="connsiteX27" fmla="*/ 405466 w 609763"/>
                <a:gd name="connsiteY27" fmla="*/ 213481 h 580760"/>
                <a:gd name="connsiteX28" fmla="*/ 416972 w 609763"/>
                <a:gd name="connsiteY28" fmla="*/ 244578 h 580760"/>
                <a:gd name="connsiteX29" fmla="*/ 431845 w 609763"/>
                <a:gd name="connsiteY29" fmla="*/ 252702 h 580760"/>
                <a:gd name="connsiteX30" fmla="*/ 441106 w 609763"/>
                <a:gd name="connsiteY30" fmla="*/ 245699 h 580760"/>
                <a:gd name="connsiteX31" fmla="*/ 455137 w 609763"/>
                <a:gd name="connsiteY31" fmla="*/ 215162 h 580760"/>
                <a:gd name="connsiteX32" fmla="*/ 466082 w 609763"/>
                <a:gd name="connsiteY32" fmla="*/ 211240 h 580760"/>
                <a:gd name="connsiteX33" fmla="*/ 534555 w 609763"/>
                <a:gd name="connsiteY33" fmla="*/ 242617 h 580760"/>
                <a:gd name="connsiteX34" fmla="*/ 538764 w 609763"/>
                <a:gd name="connsiteY34" fmla="*/ 253823 h 580760"/>
                <a:gd name="connsiteX35" fmla="*/ 524733 w 609763"/>
                <a:gd name="connsiteY35" fmla="*/ 284080 h 580760"/>
                <a:gd name="connsiteX36" fmla="*/ 529223 w 609763"/>
                <a:gd name="connsiteY36" fmla="*/ 300329 h 580760"/>
                <a:gd name="connsiteX37" fmla="*/ 541009 w 609763"/>
                <a:gd name="connsiteY37" fmla="*/ 301729 h 580760"/>
                <a:gd name="connsiteX38" fmla="*/ 572439 w 609763"/>
                <a:gd name="connsiteY38" fmla="*/ 290243 h 580760"/>
                <a:gd name="connsiteX39" fmla="*/ 583103 w 609763"/>
                <a:gd name="connsiteY39" fmla="*/ 295286 h 580760"/>
                <a:gd name="connsiteX40" fmla="*/ 609201 w 609763"/>
                <a:gd name="connsiteY40" fmla="*/ 365885 h 580760"/>
                <a:gd name="connsiteX41" fmla="*/ 604431 w 609763"/>
                <a:gd name="connsiteY41" fmla="*/ 376530 h 580760"/>
                <a:gd name="connsiteX42" fmla="*/ 573001 w 609763"/>
                <a:gd name="connsiteY42" fmla="*/ 388297 h 580760"/>
                <a:gd name="connsiteX43" fmla="*/ 565143 w 609763"/>
                <a:gd name="connsiteY43" fmla="*/ 396982 h 580760"/>
                <a:gd name="connsiteX44" fmla="*/ 572159 w 609763"/>
                <a:gd name="connsiteY44" fmla="*/ 412110 h 580760"/>
                <a:gd name="connsiteX45" fmla="*/ 602466 w 609763"/>
                <a:gd name="connsiteY45" fmla="*/ 426118 h 580760"/>
                <a:gd name="connsiteX46" fmla="*/ 606395 w 609763"/>
                <a:gd name="connsiteY46" fmla="*/ 437044 h 580760"/>
                <a:gd name="connsiteX47" fmla="*/ 574965 w 609763"/>
                <a:gd name="connsiteY47" fmla="*/ 505681 h 580760"/>
                <a:gd name="connsiteX48" fmla="*/ 563740 w 609763"/>
                <a:gd name="connsiteY48" fmla="*/ 509604 h 580760"/>
                <a:gd name="connsiteX49" fmla="*/ 533432 w 609763"/>
                <a:gd name="connsiteY49" fmla="*/ 495596 h 580760"/>
                <a:gd name="connsiteX50" fmla="*/ 517156 w 609763"/>
                <a:gd name="connsiteY50" fmla="*/ 500358 h 580760"/>
                <a:gd name="connsiteX51" fmla="*/ 515753 w 609763"/>
                <a:gd name="connsiteY51" fmla="*/ 511845 h 580760"/>
                <a:gd name="connsiteX52" fmla="*/ 527258 w 609763"/>
                <a:gd name="connsiteY52" fmla="*/ 543222 h 580760"/>
                <a:gd name="connsiteX53" fmla="*/ 522488 w 609763"/>
                <a:gd name="connsiteY53" fmla="*/ 554148 h 580760"/>
                <a:gd name="connsiteX54" fmla="*/ 451489 w 609763"/>
                <a:gd name="connsiteY54" fmla="*/ 580202 h 580760"/>
                <a:gd name="connsiteX55" fmla="*/ 440825 w 609763"/>
                <a:gd name="connsiteY55" fmla="*/ 575160 h 580760"/>
                <a:gd name="connsiteX56" fmla="*/ 429320 w 609763"/>
                <a:gd name="connsiteY56" fmla="*/ 543782 h 580760"/>
                <a:gd name="connsiteX57" fmla="*/ 414727 w 609763"/>
                <a:gd name="connsiteY57" fmla="*/ 535658 h 580760"/>
                <a:gd name="connsiteX58" fmla="*/ 405186 w 609763"/>
                <a:gd name="connsiteY58" fmla="*/ 542942 h 580760"/>
                <a:gd name="connsiteX59" fmla="*/ 391154 w 609763"/>
                <a:gd name="connsiteY59" fmla="*/ 573198 h 580760"/>
                <a:gd name="connsiteX60" fmla="*/ 380210 w 609763"/>
                <a:gd name="connsiteY60" fmla="*/ 577401 h 580760"/>
                <a:gd name="connsiteX61" fmla="*/ 311456 w 609763"/>
                <a:gd name="connsiteY61" fmla="*/ 545743 h 580760"/>
                <a:gd name="connsiteX62" fmla="*/ 307527 w 609763"/>
                <a:gd name="connsiteY62" fmla="*/ 534537 h 580760"/>
                <a:gd name="connsiteX63" fmla="*/ 321559 w 609763"/>
                <a:gd name="connsiteY63" fmla="*/ 504561 h 580760"/>
                <a:gd name="connsiteX64" fmla="*/ 317069 w 609763"/>
                <a:gd name="connsiteY64" fmla="*/ 488312 h 580760"/>
                <a:gd name="connsiteX65" fmla="*/ 305282 w 609763"/>
                <a:gd name="connsiteY65" fmla="*/ 486631 h 580760"/>
                <a:gd name="connsiteX66" fmla="*/ 273852 w 609763"/>
                <a:gd name="connsiteY66" fmla="*/ 498397 h 580760"/>
                <a:gd name="connsiteX67" fmla="*/ 263188 w 609763"/>
                <a:gd name="connsiteY67" fmla="*/ 493355 h 580760"/>
                <a:gd name="connsiteX68" fmla="*/ 236809 w 609763"/>
                <a:gd name="connsiteY68" fmla="*/ 422756 h 580760"/>
                <a:gd name="connsiteX69" fmla="*/ 241861 w 609763"/>
                <a:gd name="connsiteY69" fmla="*/ 411830 h 580760"/>
                <a:gd name="connsiteX70" fmla="*/ 273291 w 609763"/>
                <a:gd name="connsiteY70" fmla="*/ 400344 h 580760"/>
                <a:gd name="connsiteX71" fmla="*/ 281429 w 609763"/>
                <a:gd name="connsiteY71" fmla="*/ 385776 h 580760"/>
                <a:gd name="connsiteX72" fmla="*/ 274133 w 609763"/>
                <a:gd name="connsiteY72" fmla="*/ 376530 h 580760"/>
                <a:gd name="connsiteX73" fmla="*/ 243825 w 609763"/>
                <a:gd name="connsiteY73" fmla="*/ 362523 h 580760"/>
                <a:gd name="connsiteX74" fmla="*/ 239896 w 609763"/>
                <a:gd name="connsiteY74" fmla="*/ 351317 h 580760"/>
                <a:gd name="connsiteX75" fmla="*/ 271327 w 609763"/>
                <a:gd name="connsiteY75" fmla="*/ 282959 h 580760"/>
                <a:gd name="connsiteX76" fmla="*/ 282552 w 609763"/>
                <a:gd name="connsiteY76" fmla="*/ 278757 h 580760"/>
                <a:gd name="connsiteX77" fmla="*/ 312859 w 609763"/>
                <a:gd name="connsiteY77" fmla="*/ 292764 h 580760"/>
                <a:gd name="connsiteX78" fmla="*/ 328855 w 609763"/>
                <a:gd name="connsiteY78" fmla="*/ 288282 h 580760"/>
                <a:gd name="connsiteX79" fmla="*/ 330539 w 609763"/>
                <a:gd name="connsiteY79" fmla="*/ 276796 h 580760"/>
                <a:gd name="connsiteX80" fmla="*/ 318752 w 609763"/>
                <a:gd name="connsiteY80" fmla="*/ 245418 h 580760"/>
                <a:gd name="connsiteX81" fmla="*/ 323804 w 609763"/>
                <a:gd name="connsiteY81" fmla="*/ 234492 h 580760"/>
                <a:gd name="connsiteX82" fmla="*/ 69048 w 609763"/>
                <a:gd name="connsiteY82" fmla="*/ 187422 h 580760"/>
                <a:gd name="connsiteX83" fmla="*/ 84749 w 609763"/>
                <a:gd name="connsiteY83" fmla="*/ 203123 h 580760"/>
                <a:gd name="connsiteX84" fmla="*/ 69048 w 609763"/>
                <a:gd name="connsiteY84" fmla="*/ 218824 h 580760"/>
                <a:gd name="connsiteX85" fmla="*/ 53347 w 609763"/>
                <a:gd name="connsiteY85" fmla="*/ 203123 h 580760"/>
                <a:gd name="connsiteX86" fmla="*/ 69048 w 609763"/>
                <a:gd name="connsiteY86" fmla="*/ 187422 h 580760"/>
                <a:gd name="connsiteX87" fmla="*/ 70434 w 609763"/>
                <a:gd name="connsiteY87" fmla="*/ 0 h 580760"/>
                <a:gd name="connsiteX88" fmla="*/ 409976 w 609763"/>
                <a:gd name="connsiteY88" fmla="*/ 0 h 580760"/>
                <a:gd name="connsiteX89" fmla="*/ 436635 w 609763"/>
                <a:gd name="connsiteY89" fmla="*/ 21853 h 580760"/>
                <a:gd name="connsiteX90" fmla="*/ 480130 w 609763"/>
                <a:gd name="connsiteY90" fmla="*/ 180149 h 580760"/>
                <a:gd name="connsiteX91" fmla="*/ 480410 w 609763"/>
                <a:gd name="connsiteY91" fmla="*/ 181270 h 580760"/>
                <a:gd name="connsiteX92" fmla="*/ 480410 w 609763"/>
                <a:gd name="connsiteY92" fmla="*/ 192196 h 580760"/>
                <a:gd name="connsiteX93" fmla="*/ 475920 w 609763"/>
                <a:gd name="connsiteY93" fmla="*/ 189955 h 580760"/>
                <a:gd name="connsiteX94" fmla="*/ 458522 w 609763"/>
                <a:gd name="connsiteY94" fmla="*/ 187713 h 580760"/>
                <a:gd name="connsiteX95" fmla="*/ 458522 w 609763"/>
                <a:gd name="connsiteY95" fmla="*/ 181270 h 580760"/>
                <a:gd name="connsiteX96" fmla="*/ 436635 w 609763"/>
                <a:gd name="connsiteY96" fmla="*/ 159697 h 580760"/>
                <a:gd name="connsiteX97" fmla="*/ 43775 w 609763"/>
                <a:gd name="connsiteY97" fmla="*/ 159697 h 580760"/>
                <a:gd name="connsiteX98" fmla="*/ 21888 w 609763"/>
                <a:gd name="connsiteY98" fmla="*/ 181270 h 580760"/>
                <a:gd name="connsiteX99" fmla="*/ 21888 w 609763"/>
                <a:gd name="connsiteY99" fmla="*/ 224977 h 580760"/>
                <a:gd name="connsiteX100" fmla="*/ 43775 w 609763"/>
                <a:gd name="connsiteY100" fmla="*/ 246830 h 580760"/>
                <a:gd name="connsiteX101" fmla="*/ 295486 w 609763"/>
                <a:gd name="connsiteY101" fmla="*/ 246830 h 580760"/>
                <a:gd name="connsiteX102" fmla="*/ 296889 w 609763"/>
                <a:gd name="connsiteY102" fmla="*/ 253274 h 580760"/>
                <a:gd name="connsiteX103" fmla="*/ 299976 w 609763"/>
                <a:gd name="connsiteY103" fmla="*/ 261118 h 580760"/>
                <a:gd name="connsiteX104" fmla="*/ 292119 w 609763"/>
                <a:gd name="connsiteY104" fmla="*/ 257756 h 580760"/>
                <a:gd name="connsiteX105" fmla="*/ 250307 w 609763"/>
                <a:gd name="connsiteY105" fmla="*/ 273166 h 580760"/>
                <a:gd name="connsiteX106" fmla="*/ 238241 w 609763"/>
                <a:gd name="connsiteY106" fmla="*/ 299222 h 580760"/>
                <a:gd name="connsiteX107" fmla="*/ 43775 w 609763"/>
                <a:gd name="connsiteY107" fmla="*/ 299222 h 580760"/>
                <a:gd name="connsiteX108" fmla="*/ 21888 w 609763"/>
                <a:gd name="connsiteY108" fmla="*/ 321075 h 580760"/>
                <a:gd name="connsiteX109" fmla="*/ 21888 w 609763"/>
                <a:gd name="connsiteY109" fmla="*/ 364781 h 580760"/>
                <a:gd name="connsiteX110" fmla="*/ 43775 w 609763"/>
                <a:gd name="connsiteY110" fmla="*/ 386634 h 580760"/>
                <a:gd name="connsiteX111" fmla="*/ 240486 w 609763"/>
                <a:gd name="connsiteY111" fmla="*/ 386634 h 580760"/>
                <a:gd name="connsiteX112" fmla="*/ 241889 w 609763"/>
                <a:gd name="connsiteY112" fmla="*/ 387195 h 580760"/>
                <a:gd name="connsiteX113" fmla="*/ 233751 w 609763"/>
                <a:gd name="connsiteY113" fmla="*/ 389997 h 580760"/>
                <a:gd name="connsiteX114" fmla="*/ 214950 w 609763"/>
                <a:gd name="connsiteY114" fmla="*/ 430621 h 580760"/>
                <a:gd name="connsiteX115" fmla="*/ 218317 w 609763"/>
                <a:gd name="connsiteY115" fmla="*/ 439026 h 580760"/>
                <a:gd name="connsiteX116" fmla="*/ 43775 w 609763"/>
                <a:gd name="connsiteY116" fmla="*/ 439026 h 580760"/>
                <a:gd name="connsiteX117" fmla="*/ 21888 w 609763"/>
                <a:gd name="connsiteY117" fmla="*/ 460879 h 580760"/>
                <a:gd name="connsiteX118" fmla="*/ 21888 w 609763"/>
                <a:gd name="connsiteY118" fmla="*/ 504586 h 580760"/>
                <a:gd name="connsiteX119" fmla="*/ 43775 w 609763"/>
                <a:gd name="connsiteY119" fmla="*/ 526439 h 580760"/>
                <a:gd name="connsiteX120" fmla="*/ 285945 w 609763"/>
                <a:gd name="connsiteY120" fmla="*/ 526439 h 580760"/>
                <a:gd name="connsiteX121" fmla="*/ 285103 w 609763"/>
                <a:gd name="connsiteY121" fmla="*/ 548012 h 580760"/>
                <a:gd name="connsiteX122" fmla="*/ 43775 w 609763"/>
                <a:gd name="connsiteY122" fmla="*/ 548012 h 580760"/>
                <a:gd name="connsiteX123" fmla="*/ 0 w 609763"/>
                <a:gd name="connsiteY123" fmla="*/ 504586 h 580760"/>
                <a:gd name="connsiteX124" fmla="*/ 0 w 609763"/>
                <a:gd name="connsiteY124" fmla="*/ 460879 h 580760"/>
                <a:gd name="connsiteX125" fmla="*/ 280 w 609763"/>
                <a:gd name="connsiteY125" fmla="*/ 459479 h 580760"/>
                <a:gd name="connsiteX126" fmla="*/ 11505 w 609763"/>
                <a:gd name="connsiteY126" fmla="*/ 394199 h 580760"/>
                <a:gd name="connsiteX127" fmla="*/ 0 w 609763"/>
                <a:gd name="connsiteY127" fmla="*/ 364781 h 580760"/>
                <a:gd name="connsiteX128" fmla="*/ 0 w 609763"/>
                <a:gd name="connsiteY128" fmla="*/ 321075 h 580760"/>
                <a:gd name="connsiteX129" fmla="*/ 280 w 609763"/>
                <a:gd name="connsiteY129" fmla="*/ 319954 h 580760"/>
                <a:gd name="connsiteX130" fmla="*/ 11505 w 609763"/>
                <a:gd name="connsiteY130" fmla="*/ 254394 h 580760"/>
                <a:gd name="connsiteX131" fmla="*/ 0 w 609763"/>
                <a:gd name="connsiteY131" fmla="*/ 224977 h 580760"/>
                <a:gd name="connsiteX132" fmla="*/ 0 w 609763"/>
                <a:gd name="connsiteY132" fmla="*/ 181270 h 580760"/>
                <a:gd name="connsiteX133" fmla="*/ 280 w 609763"/>
                <a:gd name="connsiteY133" fmla="*/ 180149 h 580760"/>
                <a:gd name="connsiteX134" fmla="*/ 43775 w 609763"/>
                <a:gd name="connsiteY134" fmla="*/ 21853 h 580760"/>
                <a:gd name="connsiteX135" fmla="*/ 70434 w 609763"/>
                <a:gd name="connsiteY135" fmla="*/ 0 h 58076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</a:cxnLst>
              <a:rect l="l" t="t" r="r" b="b"/>
              <a:pathLst>
                <a:path w="609763" h="580760">
                  <a:moveTo>
                    <a:pt x="69048" y="467002"/>
                  </a:moveTo>
                  <a:cubicBezTo>
                    <a:pt x="77719" y="467002"/>
                    <a:pt x="84749" y="474032"/>
                    <a:pt x="84749" y="482703"/>
                  </a:cubicBezTo>
                  <a:cubicBezTo>
                    <a:pt x="84749" y="491374"/>
                    <a:pt x="77719" y="498404"/>
                    <a:pt x="69048" y="498404"/>
                  </a:cubicBezTo>
                  <a:cubicBezTo>
                    <a:pt x="60377" y="498404"/>
                    <a:pt x="53347" y="491374"/>
                    <a:pt x="53347" y="482703"/>
                  </a:cubicBezTo>
                  <a:cubicBezTo>
                    <a:pt x="53347" y="474032"/>
                    <a:pt x="60377" y="467002"/>
                    <a:pt x="69048" y="467002"/>
                  </a:cubicBezTo>
                  <a:close/>
                  <a:moveTo>
                    <a:pt x="69048" y="327212"/>
                  </a:moveTo>
                  <a:cubicBezTo>
                    <a:pt x="77719" y="327212"/>
                    <a:pt x="84749" y="334242"/>
                    <a:pt x="84749" y="342913"/>
                  </a:cubicBezTo>
                  <a:cubicBezTo>
                    <a:pt x="84749" y="351584"/>
                    <a:pt x="77719" y="358614"/>
                    <a:pt x="69048" y="358614"/>
                  </a:cubicBezTo>
                  <a:cubicBezTo>
                    <a:pt x="60377" y="358614"/>
                    <a:pt x="53347" y="351584"/>
                    <a:pt x="53347" y="342913"/>
                  </a:cubicBezTo>
                  <a:cubicBezTo>
                    <a:pt x="53347" y="334242"/>
                    <a:pt x="60377" y="327212"/>
                    <a:pt x="69048" y="327212"/>
                  </a:cubicBezTo>
                  <a:close/>
                  <a:moveTo>
                    <a:pt x="443351" y="299768"/>
                  </a:moveTo>
                  <a:cubicBezTo>
                    <a:pt x="408273" y="295286"/>
                    <a:pt x="381894" y="303130"/>
                    <a:pt x="370388" y="324702"/>
                  </a:cubicBezTo>
                  <a:cubicBezTo>
                    <a:pt x="358882" y="346274"/>
                    <a:pt x="358040" y="365324"/>
                    <a:pt x="358882" y="368686"/>
                  </a:cubicBezTo>
                  <a:cubicBezTo>
                    <a:pt x="359724" y="372328"/>
                    <a:pt x="363653" y="378772"/>
                    <a:pt x="363653" y="378772"/>
                  </a:cubicBezTo>
                  <a:cubicBezTo>
                    <a:pt x="363653" y="378772"/>
                    <a:pt x="345973" y="405947"/>
                    <a:pt x="347096" y="410429"/>
                  </a:cubicBezTo>
                  <a:cubicBezTo>
                    <a:pt x="348218" y="414912"/>
                    <a:pt x="360285" y="417153"/>
                    <a:pt x="360285" y="417153"/>
                  </a:cubicBezTo>
                  <a:cubicBezTo>
                    <a:pt x="360285" y="417153"/>
                    <a:pt x="361408" y="420234"/>
                    <a:pt x="359163" y="426118"/>
                  </a:cubicBezTo>
                  <a:cubicBezTo>
                    <a:pt x="356918" y="432281"/>
                    <a:pt x="363372" y="439005"/>
                    <a:pt x="365056" y="441526"/>
                  </a:cubicBezTo>
                  <a:cubicBezTo>
                    <a:pt x="367020" y="444048"/>
                    <a:pt x="362530" y="451332"/>
                    <a:pt x="363933" y="455534"/>
                  </a:cubicBezTo>
                  <a:cubicBezTo>
                    <a:pt x="365617" y="459736"/>
                    <a:pt x="372913" y="464779"/>
                    <a:pt x="381332" y="463658"/>
                  </a:cubicBezTo>
                  <a:cubicBezTo>
                    <a:pt x="389470" y="462818"/>
                    <a:pt x="400415" y="460857"/>
                    <a:pt x="404063" y="460016"/>
                  </a:cubicBezTo>
                  <a:cubicBezTo>
                    <a:pt x="412482" y="479907"/>
                    <a:pt x="392277" y="489993"/>
                    <a:pt x="392277" y="489993"/>
                  </a:cubicBezTo>
                  <a:lnTo>
                    <a:pt x="499476" y="489993"/>
                  </a:lnTo>
                  <a:cubicBezTo>
                    <a:pt x="499476" y="489993"/>
                    <a:pt x="468327" y="465059"/>
                    <a:pt x="468888" y="437884"/>
                  </a:cubicBezTo>
                  <a:cubicBezTo>
                    <a:pt x="469169" y="422476"/>
                    <a:pt x="499476" y="403145"/>
                    <a:pt x="499196" y="360842"/>
                  </a:cubicBezTo>
                  <a:cubicBezTo>
                    <a:pt x="499196" y="339550"/>
                    <a:pt x="478429" y="304251"/>
                    <a:pt x="443351" y="299768"/>
                  </a:cubicBezTo>
                  <a:close/>
                  <a:moveTo>
                    <a:pt x="394522" y="208438"/>
                  </a:moveTo>
                  <a:cubicBezTo>
                    <a:pt x="399012" y="206757"/>
                    <a:pt x="403782" y="208998"/>
                    <a:pt x="405466" y="213481"/>
                  </a:cubicBezTo>
                  <a:lnTo>
                    <a:pt x="416972" y="244578"/>
                  </a:lnTo>
                  <a:cubicBezTo>
                    <a:pt x="418656" y="249060"/>
                    <a:pt x="428478" y="252702"/>
                    <a:pt x="431845" y="252702"/>
                  </a:cubicBezTo>
                  <a:cubicBezTo>
                    <a:pt x="434932" y="252983"/>
                    <a:pt x="439141" y="249621"/>
                    <a:pt x="441106" y="245699"/>
                  </a:cubicBezTo>
                  <a:lnTo>
                    <a:pt x="455137" y="215162"/>
                  </a:lnTo>
                  <a:cubicBezTo>
                    <a:pt x="456821" y="211240"/>
                    <a:pt x="461872" y="209279"/>
                    <a:pt x="466082" y="211240"/>
                  </a:cubicBezTo>
                  <a:lnTo>
                    <a:pt x="534555" y="242617"/>
                  </a:lnTo>
                  <a:cubicBezTo>
                    <a:pt x="538764" y="244578"/>
                    <a:pt x="540728" y="249621"/>
                    <a:pt x="538764" y="253823"/>
                  </a:cubicBezTo>
                  <a:lnTo>
                    <a:pt x="524733" y="284080"/>
                  </a:lnTo>
                  <a:cubicBezTo>
                    <a:pt x="522768" y="288282"/>
                    <a:pt x="527258" y="297807"/>
                    <a:pt x="529223" y="300329"/>
                  </a:cubicBezTo>
                  <a:cubicBezTo>
                    <a:pt x="531468" y="302570"/>
                    <a:pt x="536519" y="303410"/>
                    <a:pt x="541009" y="301729"/>
                  </a:cubicBezTo>
                  <a:lnTo>
                    <a:pt x="572439" y="290243"/>
                  </a:lnTo>
                  <a:cubicBezTo>
                    <a:pt x="576649" y="288562"/>
                    <a:pt x="581700" y="290803"/>
                    <a:pt x="583103" y="295286"/>
                  </a:cubicBezTo>
                  <a:lnTo>
                    <a:pt x="609201" y="365885"/>
                  </a:lnTo>
                  <a:cubicBezTo>
                    <a:pt x="610885" y="370087"/>
                    <a:pt x="608640" y="375130"/>
                    <a:pt x="604431" y="376530"/>
                  </a:cubicBezTo>
                  <a:lnTo>
                    <a:pt x="573001" y="388297"/>
                  </a:lnTo>
                  <a:cubicBezTo>
                    <a:pt x="568511" y="389698"/>
                    <a:pt x="565143" y="393620"/>
                    <a:pt x="565143" y="396982"/>
                  </a:cubicBezTo>
                  <a:cubicBezTo>
                    <a:pt x="565143" y="400063"/>
                    <a:pt x="567949" y="410149"/>
                    <a:pt x="572159" y="412110"/>
                  </a:cubicBezTo>
                  <a:lnTo>
                    <a:pt x="602466" y="426118"/>
                  </a:lnTo>
                  <a:cubicBezTo>
                    <a:pt x="606676" y="428079"/>
                    <a:pt x="608360" y="433122"/>
                    <a:pt x="606395" y="437044"/>
                  </a:cubicBezTo>
                  <a:lnTo>
                    <a:pt x="574965" y="505681"/>
                  </a:lnTo>
                  <a:cubicBezTo>
                    <a:pt x="573001" y="509884"/>
                    <a:pt x="567949" y="511565"/>
                    <a:pt x="563740" y="509604"/>
                  </a:cubicBezTo>
                  <a:lnTo>
                    <a:pt x="533432" y="495596"/>
                  </a:lnTo>
                  <a:cubicBezTo>
                    <a:pt x="529223" y="493915"/>
                    <a:pt x="519681" y="498117"/>
                    <a:pt x="517156" y="500358"/>
                  </a:cubicBezTo>
                  <a:cubicBezTo>
                    <a:pt x="514911" y="502320"/>
                    <a:pt x="514069" y="507642"/>
                    <a:pt x="515753" y="511845"/>
                  </a:cubicBezTo>
                  <a:lnTo>
                    <a:pt x="527258" y="543222"/>
                  </a:lnTo>
                  <a:cubicBezTo>
                    <a:pt x="528942" y="547704"/>
                    <a:pt x="526697" y="552467"/>
                    <a:pt x="522488" y="554148"/>
                  </a:cubicBezTo>
                  <a:lnTo>
                    <a:pt x="451489" y="580202"/>
                  </a:lnTo>
                  <a:cubicBezTo>
                    <a:pt x="447280" y="581883"/>
                    <a:pt x="442228" y="579642"/>
                    <a:pt x="440825" y="575160"/>
                  </a:cubicBezTo>
                  <a:lnTo>
                    <a:pt x="429320" y="543782"/>
                  </a:lnTo>
                  <a:cubicBezTo>
                    <a:pt x="427636" y="539580"/>
                    <a:pt x="417814" y="535938"/>
                    <a:pt x="414727" y="535658"/>
                  </a:cubicBezTo>
                  <a:cubicBezTo>
                    <a:pt x="411359" y="535658"/>
                    <a:pt x="407150" y="538740"/>
                    <a:pt x="405186" y="542942"/>
                  </a:cubicBezTo>
                  <a:lnTo>
                    <a:pt x="391154" y="573198"/>
                  </a:lnTo>
                  <a:cubicBezTo>
                    <a:pt x="389470" y="577401"/>
                    <a:pt x="384419" y="579362"/>
                    <a:pt x="380210" y="577401"/>
                  </a:cubicBezTo>
                  <a:lnTo>
                    <a:pt x="311456" y="545743"/>
                  </a:lnTo>
                  <a:cubicBezTo>
                    <a:pt x="307527" y="543782"/>
                    <a:pt x="305563" y="538740"/>
                    <a:pt x="307527" y="534537"/>
                  </a:cubicBezTo>
                  <a:lnTo>
                    <a:pt x="321559" y="504561"/>
                  </a:lnTo>
                  <a:cubicBezTo>
                    <a:pt x="323523" y="500078"/>
                    <a:pt x="319033" y="490833"/>
                    <a:pt x="317069" y="488312"/>
                  </a:cubicBezTo>
                  <a:cubicBezTo>
                    <a:pt x="314824" y="485790"/>
                    <a:pt x="309492" y="485230"/>
                    <a:pt x="305282" y="486631"/>
                  </a:cubicBezTo>
                  <a:lnTo>
                    <a:pt x="273852" y="498397"/>
                  </a:lnTo>
                  <a:cubicBezTo>
                    <a:pt x="269643" y="500078"/>
                    <a:pt x="264591" y="497557"/>
                    <a:pt x="263188" y="493355"/>
                  </a:cubicBezTo>
                  <a:lnTo>
                    <a:pt x="236809" y="422756"/>
                  </a:lnTo>
                  <a:cubicBezTo>
                    <a:pt x="235406" y="418273"/>
                    <a:pt x="237651" y="413511"/>
                    <a:pt x="241861" y="411830"/>
                  </a:cubicBezTo>
                  <a:lnTo>
                    <a:pt x="273291" y="400344"/>
                  </a:lnTo>
                  <a:cubicBezTo>
                    <a:pt x="277500" y="398663"/>
                    <a:pt x="281148" y="388857"/>
                    <a:pt x="281429" y="385776"/>
                  </a:cubicBezTo>
                  <a:cubicBezTo>
                    <a:pt x="281710" y="382694"/>
                    <a:pt x="278342" y="378211"/>
                    <a:pt x="274133" y="376530"/>
                  </a:cubicBezTo>
                  <a:lnTo>
                    <a:pt x="243825" y="362523"/>
                  </a:lnTo>
                  <a:cubicBezTo>
                    <a:pt x="239616" y="360562"/>
                    <a:pt x="237932" y="355519"/>
                    <a:pt x="239896" y="351317"/>
                  </a:cubicBezTo>
                  <a:lnTo>
                    <a:pt x="271327" y="282959"/>
                  </a:lnTo>
                  <a:cubicBezTo>
                    <a:pt x="273291" y="278757"/>
                    <a:pt x="278342" y="277076"/>
                    <a:pt x="282552" y="278757"/>
                  </a:cubicBezTo>
                  <a:lnTo>
                    <a:pt x="312859" y="292764"/>
                  </a:lnTo>
                  <a:cubicBezTo>
                    <a:pt x="317069" y="294726"/>
                    <a:pt x="326610" y="290243"/>
                    <a:pt x="328855" y="288282"/>
                  </a:cubicBezTo>
                  <a:cubicBezTo>
                    <a:pt x="331381" y="286321"/>
                    <a:pt x="331942" y="280998"/>
                    <a:pt x="330539" y="276796"/>
                  </a:cubicBezTo>
                  <a:lnTo>
                    <a:pt x="318752" y="245418"/>
                  </a:lnTo>
                  <a:cubicBezTo>
                    <a:pt x="317349" y="240936"/>
                    <a:pt x="319594" y="236173"/>
                    <a:pt x="323804" y="234492"/>
                  </a:cubicBezTo>
                  <a:close/>
                  <a:moveTo>
                    <a:pt x="69048" y="187422"/>
                  </a:moveTo>
                  <a:cubicBezTo>
                    <a:pt x="77719" y="187422"/>
                    <a:pt x="84749" y="194452"/>
                    <a:pt x="84749" y="203123"/>
                  </a:cubicBezTo>
                  <a:cubicBezTo>
                    <a:pt x="84749" y="211794"/>
                    <a:pt x="77719" y="218824"/>
                    <a:pt x="69048" y="218824"/>
                  </a:cubicBezTo>
                  <a:cubicBezTo>
                    <a:pt x="60377" y="218824"/>
                    <a:pt x="53347" y="211794"/>
                    <a:pt x="53347" y="203123"/>
                  </a:cubicBezTo>
                  <a:cubicBezTo>
                    <a:pt x="53347" y="194452"/>
                    <a:pt x="60377" y="187422"/>
                    <a:pt x="69048" y="187422"/>
                  </a:cubicBezTo>
                  <a:close/>
                  <a:moveTo>
                    <a:pt x="70434" y="0"/>
                  </a:moveTo>
                  <a:lnTo>
                    <a:pt x="409976" y="0"/>
                  </a:lnTo>
                  <a:cubicBezTo>
                    <a:pt x="423165" y="0"/>
                    <a:pt x="435231" y="9806"/>
                    <a:pt x="436635" y="21853"/>
                  </a:cubicBezTo>
                  <a:lnTo>
                    <a:pt x="480130" y="180149"/>
                  </a:lnTo>
                  <a:cubicBezTo>
                    <a:pt x="480130" y="180429"/>
                    <a:pt x="480410" y="180989"/>
                    <a:pt x="480410" y="181270"/>
                  </a:cubicBezTo>
                  <a:lnTo>
                    <a:pt x="480410" y="192196"/>
                  </a:lnTo>
                  <a:lnTo>
                    <a:pt x="475920" y="189955"/>
                  </a:lnTo>
                  <a:cubicBezTo>
                    <a:pt x="470308" y="187433"/>
                    <a:pt x="464415" y="186873"/>
                    <a:pt x="458522" y="187713"/>
                  </a:cubicBezTo>
                  <a:lnTo>
                    <a:pt x="458522" y="181270"/>
                  </a:lnTo>
                  <a:cubicBezTo>
                    <a:pt x="458522" y="169502"/>
                    <a:pt x="448701" y="159697"/>
                    <a:pt x="436635" y="159697"/>
                  </a:cubicBezTo>
                  <a:lnTo>
                    <a:pt x="43775" y="159697"/>
                  </a:lnTo>
                  <a:cubicBezTo>
                    <a:pt x="31709" y="159697"/>
                    <a:pt x="21888" y="169502"/>
                    <a:pt x="21888" y="181270"/>
                  </a:cubicBezTo>
                  <a:lnTo>
                    <a:pt x="21888" y="224977"/>
                  </a:lnTo>
                  <a:cubicBezTo>
                    <a:pt x="21888" y="237024"/>
                    <a:pt x="31709" y="246830"/>
                    <a:pt x="43775" y="246830"/>
                  </a:cubicBezTo>
                  <a:lnTo>
                    <a:pt x="295486" y="246830"/>
                  </a:lnTo>
                  <a:cubicBezTo>
                    <a:pt x="295767" y="249071"/>
                    <a:pt x="296328" y="251312"/>
                    <a:pt x="296889" y="253274"/>
                  </a:cubicBezTo>
                  <a:lnTo>
                    <a:pt x="299976" y="261118"/>
                  </a:lnTo>
                  <a:lnTo>
                    <a:pt x="292119" y="257756"/>
                  </a:lnTo>
                  <a:cubicBezTo>
                    <a:pt x="276685" y="250752"/>
                    <a:pt x="257323" y="258037"/>
                    <a:pt x="250307" y="273166"/>
                  </a:cubicBezTo>
                  <a:lnTo>
                    <a:pt x="238241" y="299222"/>
                  </a:lnTo>
                  <a:lnTo>
                    <a:pt x="43775" y="299222"/>
                  </a:lnTo>
                  <a:cubicBezTo>
                    <a:pt x="31709" y="299222"/>
                    <a:pt x="21888" y="309027"/>
                    <a:pt x="21888" y="321075"/>
                  </a:cubicBezTo>
                  <a:lnTo>
                    <a:pt x="21888" y="364781"/>
                  </a:lnTo>
                  <a:cubicBezTo>
                    <a:pt x="21888" y="376829"/>
                    <a:pt x="31709" y="386634"/>
                    <a:pt x="43775" y="386634"/>
                  </a:cubicBezTo>
                  <a:lnTo>
                    <a:pt x="240486" y="386634"/>
                  </a:lnTo>
                  <a:lnTo>
                    <a:pt x="241889" y="387195"/>
                  </a:lnTo>
                  <a:lnTo>
                    <a:pt x="233751" y="389997"/>
                  </a:lnTo>
                  <a:cubicBezTo>
                    <a:pt x="217756" y="396160"/>
                    <a:pt x="209337" y="414091"/>
                    <a:pt x="214950" y="430621"/>
                  </a:cubicBezTo>
                  <a:lnTo>
                    <a:pt x="218317" y="439026"/>
                  </a:lnTo>
                  <a:lnTo>
                    <a:pt x="43775" y="439026"/>
                  </a:lnTo>
                  <a:cubicBezTo>
                    <a:pt x="31709" y="439026"/>
                    <a:pt x="21888" y="448832"/>
                    <a:pt x="21888" y="460879"/>
                  </a:cubicBezTo>
                  <a:lnTo>
                    <a:pt x="21888" y="504586"/>
                  </a:lnTo>
                  <a:cubicBezTo>
                    <a:pt x="21888" y="516633"/>
                    <a:pt x="31709" y="526439"/>
                    <a:pt x="43775" y="526439"/>
                  </a:cubicBezTo>
                  <a:lnTo>
                    <a:pt x="285945" y="526439"/>
                  </a:lnTo>
                  <a:cubicBezTo>
                    <a:pt x="283139" y="533163"/>
                    <a:pt x="282858" y="540728"/>
                    <a:pt x="285103" y="548012"/>
                  </a:cubicBezTo>
                  <a:lnTo>
                    <a:pt x="43775" y="548012"/>
                  </a:lnTo>
                  <a:cubicBezTo>
                    <a:pt x="19643" y="548012"/>
                    <a:pt x="0" y="528681"/>
                    <a:pt x="0" y="504586"/>
                  </a:cubicBezTo>
                  <a:lnTo>
                    <a:pt x="0" y="460879"/>
                  </a:lnTo>
                  <a:cubicBezTo>
                    <a:pt x="0" y="460319"/>
                    <a:pt x="280" y="460039"/>
                    <a:pt x="280" y="459479"/>
                  </a:cubicBezTo>
                  <a:lnTo>
                    <a:pt x="11505" y="394199"/>
                  </a:lnTo>
                  <a:cubicBezTo>
                    <a:pt x="4490" y="386354"/>
                    <a:pt x="0" y="375988"/>
                    <a:pt x="0" y="364781"/>
                  </a:cubicBezTo>
                  <a:lnTo>
                    <a:pt x="0" y="321075"/>
                  </a:lnTo>
                  <a:cubicBezTo>
                    <a:pt x="0" y="320795"/>
                    <a:pt x="280" y="320234"/>
                    <a:pt x="280" y="319954"/>
                  </a:cubicBezTo>
                  <a:lnTo>
                    <a:pt x="11505" y="254394"/>
                  </a:lnTo>
                  <a:cubicBezTo>
                    <a:pt x="4490" y="246550"/>
                    <a:pt x="0" y="236183"/>
                    <a:pt x="0" y="224977"/>
                  </a:cubicBezTo>
                  <a:lnTo>
                    <a:pt x="0" y="181270"/>
                  </a:lnTo>
                  <a:cubicBezTo>
                    <a:pt x="0" y="180989"/>
                    <a:pt x="280" y="180429"/>
                    <a:pt x="280" y="180149"/>
                  </a:cubicBezTo>
                  <a:lnTo>
                    <a:pt x="43775" y="21853"/>
                  </a:lnTo>
                  <a:cubicBezTo>
                    <a:pt x="45178" y="9806"/>
                    <a:pt x="56964" y="0"/>
                    <a:pt x="7043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OPPOSans B" panose="00020600040101010101" pitchFamily="18" charset="-122"/>
                <a:ea typeface="OPPOSans R" panose="00020600040101010101" pitchFamily="18" charset="-122"/>
              </a:endParaRPr>
            </a:p>
          </p:txBody>
        </p:sp>
        <p:grpSp>
          <p:nvGrpSpPr>
            <p:cNvPr id="47" name="组合 46">
              <a:extLst>
                <a:ext uri="{FF2B5EF4-FFF2-40B4-BE49-F238E27FC236}">
                  <a16:creationId xmlns:a16="http://schemas.microsoft.com/office/drawing/2014/main" id="{AF87933A-0EB6-4B57-B273-0B6E894601AF}"/>
                </a:ext>
              </a:extLst>
            </p:cNvPr>
            <p:cNvGrpSpPr/>
            <p:nvPr/>
          </p:nvGrpSpPr>
          <p:grpSpPr>
            <a:xfrm>
              <a:off x="2008759" y="2035503"/>
              <a:ext cx="3652983" cy="1219452"/>
              <a:chOff x="988541" y="2732768"/>
              <a:chExt cx="3652983" cy="1219452"/>
            </a:xfrm>
          </p:grpSpPr>
          <p:sp>
            <p:nvSpPr>
              <p:cNvPr id="48" name="41">
                <a:extLst>
                  <a:ext uri="{FF2B5EF4-FFF2-40B4-BE49-F238E27FC236}">
                    <a16:creationId xmlns:a16="http://schemas.microsoft.com/office/drawing/2014/main" id="{2BB77771-113D-4A04-9E24-723E6DA42A3E}"/>
                  </a:ext>
                </a:extLst>
              </p:cNvPr>
              <p:cNvSpPr/>
              <p:nvPr/>
            </p:nvSpPr>
            <p:spPr>
              <a:xfrm>
                <a:off x="988542" y="2732768"/>
                <a:ext cx="2115852" cy="52322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rtl="0" eaLnBrk="1" fontAlgn="auto" latinLnBrk="1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800" b="1" i="0" u="none" strike="noStrike" kern="1200" cap="none" spc="0" normalizeH="0" baseline="0" noProof="0">
                    <a:ln>
                      <a:noFill/>
                    </a:ln>
                    <a:effectLst/>
                    <a:uLnTx/>
                    <a:uFillTx/>
                    <a:latin typeface="OPPOSans R" panose="00020600040101010101" pitchFamily="18" charset="-122"/>
                    <a:ea typeface="OPPOSans R" panose="00020600040101010101" pitchFamily="18" charset="-122"/>
                    <a:cs typeface="OPPOSans R" panose="00020600040101010101" pitchFamily="18" charset="-122"/>
                    <a:sym typeface="Calibri" panose="020f0502020204030204" pitchFamily="34" charset="0"/>
                  </a:rPr>
                  <a:t>输入标题</a:t>
                </a:r>
                <a:endParaRPr kumimoji="0" lang="en-US" altLang="ko-KR" sz="2800" b="1" i="0" u="none" strike="noStrike" kern="1200" cap="none" spc="0" normalizeH="0" baseline="0" noProof="0">
                  <a:ln>
                    <a:noFill/>
                  </a:ln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endParaRPr>
              </a:p>
            </p:txBody>
          </p:sp>
          <p:sp>
            <p:nvSpPr>
              <p:cNvPr id="49" name="42">
                <a:extLst>
                  <a:ext uri="{FF2B5EF4-FFF2-40B4-BE49-F238E27FC236}">
                    <a16:creationId xmlns:a16="http://schemas.microsoft.com/office/drawing/2014/main" id="{46B9D49A-8966-4B92-AC7E-8C38CE21A008}"/>
                  </a:ext>
                </a:extLst>
              </p:cNvPr>
              <p:cNvSpPr/>
              <p:nvPr/>
            </p:nvSpPr>
            <p:spPr>
              <a:xfrm>
                <a:off x="988541" y="3242282"/>
                <a:ext cx="3652983" cy="709938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rtl="0" eaLnBrk="1" fontAlgn="auto" latinLnBrk="1" hangingPunct="1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40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>
                        <a:lumMod val="50000"/>
                        <a:lumOff val="50000"/>
                      </a:schemeClr>
                    </a:solidFill>
                    <a:effectLst/>
                    <a:uLnTx/>
                    <a:uFillTx/>
                    <a:latin typeface="OPPOSans R" panose="00020600040101010101" pitchFamily="18" charset="-122"/>
                    <a:ea typeface="OPPOSans R" panose="00020600040101010101" pitchFamily="18" charset="-122"/>
                    <a:cs typeface="OPPOSans R" panose="00020600040101010101" pitchFamily="18" charset="-122"/>
                    <a:sym typeface="Calibri" panose="020f0502020204030204" pitchFamily="34" charset="0"/>
                  </a:rPr>
                  <a:t>请点击此处输入您的文字内容，或者通过复制您的文本后，再此框中选择粘贴。</a:t>
                </a:r>
              </a:p>
            </p:txBody>
          </p:sp>
        </p:grpSp>
      </p:grpSp>
      <p:sp>
        <p:nvSpPr>
          <p:cNvPr id="50" name="矩形 49">
            <a:extLst>
              <a:ext uri="{FF2B5EF4-FFF2-40B4-BE49-F238E27FC236}">
                <a16:creationId xmlns:a16="http://schemas.microsoft.com/office/drawing/2014/main" id="{5A5DEB86-45E3-4749-8DC5-B190271422BE}"/>
              </a:ext>
            </a:extLst>
          </p:cNvPr>
          <p:cNvSpPr/>
          <p:nvPr/>
        </p:nvSpPr>
        <p:spPr>
          <a:xfrm>
            <a:off x="202639" y="37187"/>
            <a:ext cx="2952074" cy="6039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2B3D88"/>
              </a:buClr>
              <a:buSzTx/>
              <a:buFontTx/>
              <a:buNone/>
              <a:defRPr/>
            </a:pP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POSans B" panose="00020600040101010101" pitchFamily="18" charset="-122"/>
                <a:ea typeface="OPPOSans B" panose="00020600040101010101" pitchFamily="18" charset="-122"/>
                <a:cs typeface="OPPOSans B" panose="00020600040101010101" pitchFamily="18" charset="-122"/>
                <a:sym typeface="+mn-lt"/>
              </a:rPr>
              <a:t>添加标题内容</a:t>
            </a:r>
          </a:p>
        </p:txBody>
      </p:sp>
    </p:spTree>
    <p:custDataLst>
      <p:tags r:id="rId3"/>
    </p:custDataLst>
    <p:extLst>
      <p:ext uri="{BB962C8B-B14F-4D97-AF65-F5344CB8AC3E}">
        <p14:creationId xmlns:p14="http://schemas.microsoft.com/office/powerpoint/2010/main" val="1360933183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3" name="组合 42">
            <a:extLst>
              <a:ext uri="{FF2B5EF4-FFF2-40B4-BE49-F238E27FC236}">
                <a16:creationId xmlns:a16="http://schemas.microsoft.com/office/drawing/2014/main" id="{646B261F-22D9-4C93-AD2D-5F6BBCF38769}"/>
              </a:ext>
            </a:extLst>
          </p:cNvPr>
          <p:cNvGrpSpPr/>
          <p:nvPr/>
        </p:nvGrpSpPr>
        <p:grpSpPr>
          <a:xfrm>
            <a:off x="4362131" y="1511254"/>
            <a:ext cx="3467738" cy="4365016"/>
            <a:chOff x="4443248" y="1758904"/>
            <a:chExt cx="3467738" cy="4365016"/>
          </a:xfrm>
        </p:grpSpPr>
        <p:grpSp>
          <p:nvGrpSpPr>
            <p:cNvPr id="44" name="组合 43">
              <a:extLst>
                <a:ext uri="{FF2B5EF4-FFF2-40B4-BE49-F238E27FC236}">
                  <a16:creationId xmlns:a16="http://schemas.microsoft.com/office/drawing/2014/main" id="{3B6B8845-B938-4CA2-88F0-2857E054D5D1}"/>
                </a:ext>
              </a:extLst>
            </p:cNvPr>
            <p:cNvGrpSpPr/>
            <p:nvPr/>
          </p:nvGrpSpPr>
          <p:grpSpPr>
            <a:xfrm>
              <a:off x="4443248" y="1758904"/>
              <a:ext cx="1765405" cy="1521901"/>
              <a:chOff x="3203848" y="1194651"/>
              <a:chExt cx="1324054" cy="1141426"/>
            </a:xfrm>
          </p:grpSpPr>
          <p:sp>
            <p:nvSpPr>
              <p:cNvPr id="62" name="六边形 61">
                <a:extLst>
                  <a:ext uri="{FF2B5EF4-FFF2-40B4-BE49-F238E27FC236}">
                    <a16:creationId xmlns:a16="http://schemas.microsoft.com/office/drawing/2014/main" id="{F6207F91-4A5A-4478-AC46-9968AD1B1978}"/>
                  </a:ext>
                </a:extLst>
              </p:cNvPr>
              <p:cNvSpPr/>
              <p:nvPr/>
            </p:nvSpPr>
            <p:spPr>
              <a:xfrm>
                <a:off x="3203848" y="1194651"/>
                <a:ext cx="1324054" cy="1141426"/>
              </a:xfrm>
              <a:prstGeom prst="hexagon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 defTabSz="1219170"/>
                <a:endParaRPr lang="zh-CN" altLang="en-US" sz="2800" b="1">
                  <a:solidFill>
                    <a:schemeClr val="bg1"/>
                  </a:solidFill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endParaRPr>
              </a:p>
            </p:txBody>
          </p:sp>
          <p:sp>
            <p:nvSpPr>
              <p:cNvPr id="63" name="矩形 62">
                <a:extLst>
                  <a:ext uri="{FF2B5EF4-FFF2-40B4-BE49-F238E27FC236}">
                    <a16:creationId xmlns:a16="http://schemas.microsoft.com/office/drawing/2014/main" id="{82A92ABD-1A43-4E1B-B3F1-9EF6F3A495B4}"/>
                  </a:ext>
                </a:extLst>
              </p:cNvPr>
              <p:cNvSpPr/>
              <p:nvPr/>
            </p:nvSpPr>
            <p:spPr>
              <a:xfrm>
                <a:off x="3469831" y="1444402"/>
                <a:ext cx="792088" cy="71558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1219170"/>
                <a:r>
                  <a:rPr lang="zh-CN" altLang="en-US" sz="2800" b="1">
                    <a:solidFill>
                      <a:schemeClr val="bg1"/>
                    </a:solidFill>
                    <a:latin typeface="OPPOSans R" panose="00020600040101010101" pitchFamily="18" charset="-122"/>
                    <a:ea typeface="OPPOSans R" panose="00020600040101010101" pitchFamily="18" charset="-122"/>
                    <a:cs typeface="OPPOSans R" panose="00020600040101010101" pitchFamily="18" charset="-122"/>
                    <a:sym typeface="Calibri" panose="020f0502020204030204" pitchFamily="34" charset="0"/>
                  </a:rPr>
                  <a:t>输入标题</a:t>
                </a:r>
              </a:p>
            </p:txBody>
          </p:sp>
        </p:grpSp>
        <p:grpSp>
          <p:nvGrpSpPr>
            <p:cNvPr id="45" name="组合 44">
              <a:extLst>
                <a:ext uri="{FF2B5EF4-FFF2-40B4-BE49-F238E27FC236}">
                  <a16:creationId xmlns:a16="http://schemas.microsoft.com/office/drawing/2014/main" id="{D0DBF32D-03E4-4452-9B3E-10110AAEF0B0}"/>
                </a:ext>
              </a:extLst>
            </p:cNvPr>
            <p:cNvGrpSpPr/>
            <p:nvPr/>
          </p:nvGrpSpPr>
          <p:grpSpPr>
            <a:xfrm>
              <a:off x="6145581" y="2706608"/>
              <a:ext cx="1765405" cy="1521901"/>
              <a:chOff x="4480598" y="1905429"/>
              <a:chExt cx="1324054" cy="1141426"/>
            </a:xfrm>
          </p:grpSpPr>
          <p:sp>
            <p:nvSpPr>
              <p:cNvPr id="60" name="六边形 59">
                <a:extLst>
                  <a:ext uri="{FF2B5EF4-FFF2-40B4-BE49-F238E27FC236}">
                    <a16:creationId xmlns:a16="http://schemas.microsoft.com/office/drawing/2014/main" id="{B418D659-1E4C-4354-AF28-B5F04F34FCE0}"/>
                  </a:ext>
                </a:extLst>
              </p:cNvPr>
              <p:cNvSpPr/>
              <p:nvPr/>
            </p:nvSpPr>
            <p:spPr>
              <a:xfrm>
                <a:off x="4480598" y="1905429"/>
                <a:ext cx="1324054" cy="1141426"/>
              </a:xfrm>
              <a:prstGeom prst="hexag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 defTabSz="1219170"/>
                <a:endParaRPr lang="zh-CN" altLang="en-US" sz="2800" b="1">
                  <a:solidFill>
                    <a:schemeClr val="bg1"/>
                  </a:solidFill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endParaRPr>
              </a:p>
            </p:txBody>
          </p:sp>
          <p:sp>
            <p:nvSpPr>
              <p:cNvPr id="61" name="矩形 60">
                <a:extLst>
                  <a:ext uri="{FF2B5EF4-FFF2-40B4-BE49-F238E27FC236}">
                    <a16:creationId xmlns:a16="http://schemas.microsoft.com/office/drawing/2014/main" id="{635E857E-3ECE-4619-BE79-456CD3008872}"/>
                  </a:ext>
                </a:extLst>
              </p:cNvPr>
              <p:cNvSpPr/>
              <p:nvPr/>
            </p:nvSpPr>
            <p:spPr>
              <a:xfrm>
                <a:off x="4746581" y="2155180"/>
                <a:ext cx="792088" cy="71558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1219170"/>
                <a:r>
                  <a:rPr lang="zh-CN" altLang="en-US" sz="2800" b="1">
                    <a:solidFill>
                      <a:schemeClr val="bg1"/>
                    </a:solidFill>
                    <a:latin typeface="OPPOSans R" panose="00020600040101010101" pitchFamily="18" charset="-122"/>
                    <a:ea typeface="OPPOSans R" panose="00020600040101010101" pitchFamily="18" charset="-122"/>
                    <a:cs typeface="OPPOSans R" panose="00020600040101010101" pitchFamily="18" charset="-122"/>
                    <a:sym typeface="Calibri" panose="020f0502020204030204" pitchFamily="34" charset="0"/>
                  </a:rPr>
                  <a:t>输入标题</a:t>
                </a:r>
              </a:p>
            </p:txBody>
          </p:sp>
        </p:grpSp>
        <p:grpSp>
          <p:nvGrpSpPr>
            <p:cNvPr id="46" name="组合 45">
              <a:extLst>
                <a:ext uri="{FF2B5EF4-FFF2-40B4-BE49-F238E27FC236}">
                  <a16:creationId xmlns:a16="http://schemas.microsoft.com/office/drawing/2014/main" id="{54B3FFF0-97D8-4AB4-963C-4D4963638284}"/>
                </a:ext>
              </a:extLst>
            </p:cNvPr>
            <p:cNvGrpSpPr/>
            <p:nvPr/>
          </p:nvGrpSpPr>
          <p:grpSpPr>
            <a:xfrm>
              <a:off x="4443248" y="3654312"/>
              <a:ext cx="1765405" cy="1521901"/>
              <a:chOff x="3203848" y="2616207"/>
              <a:chExt cx="1324054" cy="1141426"/>
            </a:xfrm>
          </p:grpSpPr>
          <p:sp>
            <p:nvSpPr>
              <p:cNvPr id="50" name="六边形 49">
                <a:extLst>
                  <a:ext uri="{FF2B5EF4-FFF2-40B4-BE49-F238E27FC236}">
                    <a16:creationId xmlns:a16="http://schemas.microsoft.com/office/drawing/2014/main" id="{9E1B3B3E-09D7-45AC-9A0C-7C7725480A99}"/>
                  </a:ext>
                </a:extLst>
              </p:cNvPr>
              <p:cNvSpPr/>
              <p:nvPr/>
            </p:nvSpPr>
            <p:spPr>
              <a:xfrm>
                <a:off x="3203848" y="2616207"/>
                <a:ext cx="1324054" cy="1141426"/>
              </a:xfrm>
              <a:prstGeom prst="hexag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 defTabSz="1219170"/>
                <a:endParaRPr lang="zh-CN" altLang="en-US" sz="2800" b="1">
                  <a:solidFill>
                    <a:schemeClr val="bg1"/>
                  </a:solidFill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endParaRPr>
              </a:p>
            </p:txBody>
          </p:sp>
          <p:sp>
            <p:nvSpPr>
              <p:cNvPr id="59" name="矩形 58">
                <a:extLst>
                  <a:ext uri="{FF2B5EF4-FFF2-40B4-BE49-F238E27FC236}">
                    <a16:creationId xmlns:a16="http://schemas.microsoft.com/office/drawing/2014/main" id="{8158CAFB-B7E7-4AE4-93EC-57201CEEFC2C}"/>
                  </a:ext>
                </a:extLst>
              </p:cNvPr>
              <p:cNvSpPr/>
              <p:nvPr/>
            </p:nvSpPr>
            <p:spPr>
              <a:xfrm>
                <a:off x="3469831" y="2865959"/>
                <a:ext cx="792088" cy="71558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1219170"/>
                <a:r>
                  <a:rPr lang="zh-CN" altLang="en-US" sz="2800" b="1">
                    <a:solidFill>
                      <a:schemeClr val="bg1"/>
                    </a:solidFill>
                    <a:latin typeface="OPPOSans R" panose="00020600040101010101" pitchFamily="18" charset="-122"/>
                    <a:ea typeface="OPPOSans R" panose="00020600040101010101" pitchFamily="18" charset="-122"/>
                    <a:cs typeface="OPPOSans R" panose="00020600040101010101" pitchFamily="18" charset="-122"/>
                    <a:sym typeface="Calibri" panose="020f0502020204030204" pitchFamily="34" charset="0"/>
                  </a:rPr>
                  <a:t>输入标题</a:t>
                </a:r>
              </a:p>
            </p:txBody>
          </p:sp>
        </p:grpSp>
        <p:grpSp>
          <p:nvGrpSpPr>
            <p:cNvPr id="47" name="组合 46">
              <a:extLst>
                <a:ext uri="{FF2B5EF4-FFF2-40B4-BE49-F238E27FC236}">
                  <a16:creationId xmlns:a16="http://schemas.microsoft.com/office/drawing/2014/main" id="{BD3A5097-63D9-459E-9E19-6A6FEC5F6C77}"/>
                </a:ext>
              </a:extLst>
            </p:cNvPr>
            <p:cNvGrpSpPr/>
            <p:nvPr/>
          </p:nvGrpSpPr>
          <p:grpSpPr>
            <a:xfrm>
              <a:off x="6145581" y="4602019"/>
              <a:ext cx="1765405" cy="1521901"/>
              <a:chOff x="4480598" y="3326987"/>
              <a:chExt cx="1324054" cy="1141426"/>
            </a:xfrm>
          </p:grpSpPr>
          <p:sp>
            <p:nvSpPr>
              <p:cNvPr id="48" name="六边形 47">
                <a:extLst>
                  <a:ext uri="{FF2B5EF4-FFF2-40B4-BE49-F238E27FC236}">
                    <a16:creationId xmlns:a16="http://schemas.microsoft.com/office/drawing/2014/main" id="{7E7441AF-CE33-48E5-91F0-2EF56EAFE025}"/>
                  </a:ext>
                </a:extLst>
              </p:cNvPr>
              <p:cNvSpPr/>
              <p:nvPr/>
            </p:nvSpPr>
            <p:spPr>
              <a:xfrm>
                <a:off x="4480598" y="3326987"/>
                <a:ext cx="1324054" cy="1141426"/>
              </a:xfrm>
              <a:prstGeom prst="hexagon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 defTabSz="1219170"/>
                <a:endParaRPr lang="zh-CN" altLang="en-US" sz="2800" b="1">
                  <a:solidFill>
                    <a:schemeClr val="bg1"/>
                  </a:solidFill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endParaRPr>
              </a:p>
            </p:txBody>
          </p:sp>
          <p:sp>
            <p:nvSpPr>
              <p:cNvPr id="49" name="矩形 48">
                <a:extLst>
                  <a:ext uri="{FF2B5EF4-FFF2-40B4-BE49-F238E27FC236}">
                    <a16:creationId xmlns:a16="http://schemas.microsoft.com/office/drawing/2014/main" id="{3D1A5573-F3C4-4271-8C2E-82D94962DA11}"/>
                  </a:ext>
                </a:extLst>
              </p:cNvPr>
              <p:cNvSpPr/>
              <p:nvPr/>
            </p:nvSpPr>
            <p:spPr>
              <a:xfrm>
                <a:off x="4746581" y="3576738"/>
                <a:ext cx="792088" cy="71558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1219170"/>
                <a:r>
                  <a:rPr lang="zh-CN" altLang="en-US" sz="2800" b="1">
                    <a:solidFill>
                      <a:schemeClr val="bg1"/>
                    </a:solidFill>
                    <a:latin typeface="OPPOSans R" panose="00020600040101010101" pitchFamily="18" charset="-122"/>
                    <a:ea typeface="OPPOSans R" panose="00020600040101010101" pitchFamily="18" charset="-122"/>
                    <a:cs typeface="OPPOSans R" panose="00020600040101010101" pitchFamily="18" charset="-122"/>
                    <a:sym typeface="Calibri" panose="020f0502020204030204" pitchFamily="34" charset="0"/>
                  </a:rPr>
                  <a:t>输入标题</a:t>
                </a:r>
              </a:p>
            </p:txBody>
          </p:sp>
        </p:grpSp>
      </p:grpSp>
      <p:grpSp>
        <p:nvGrpSpPr>
          <p:cNvPr id="64" name="组合 63">
            <a:extLst>
              <a:ext uri="{FF2B5EF4-FFF2-40B4-BE49-F238E27FC236}">
                <a16:creationId xmlns:a16="http://schemas.microsoft.com/office/drawing/2014/main" id="{39D6FEAB-0161-44C1-A334-E8FADFAF3686}"/>
              </a:ext>
            </a:extLst>
          </p:cNvPr>
          <p:cNvGrpSpPr/>
          <p:nvPr/>
        </p:nvGrpSpPr>
        <p:grpSpPr>
          <a:xfrm>
            <a:off x="8121441" y="2497898"/>
            <a:ext cx="3201854" cy="1542228"/>
            <a:chOff x="8141407" y="3806531"/>
            <a:chExt cx="3201854" cy="1542228"/>
          </a:xfrm>
        </p:grpSpPr>
        <p:sp>
          <p:nvSpPr>
            <p:cNvPr id="65" name="9">
              <a:extLst>
                <a:ext uri="{FF2B5EF4-FFF2-40B4-BE49-F238E27FC236}">
                  <a16:creationId xmlns:a16="http://schemas.microsoft.com/office/drawing/2014/main" id="{7274E3CA-C6E3-4B5B-8F02-CDDE843C5406}"/>
                </a:ext>
              </a:extLst>
            </p:cNvPr>
            <p:cNvSpPr/>
            <p:nvPr/>
          </p:nvSpPr>
          <p:spPr>
            <a:xfrm>
              <a:off x="8141407" y="3806531"/>
              <a:ext cx="2115852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rPr>
                <a:t>输入标题</a:t>
              </a:r>
              <a:endParaRPr kumimoji="0" lang="en-US" altLang="ko-KR" sz="28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endParaRPr>
            </a:p>
          </p:txBody>
        </p:sp>
        <p:sp>
          <p:nvSpPr>
            <p:cNvPr id="66" name="10">
              <a:extLst>
                <a:ext uri="{FF2B5EF4-FFF2-40B4-BE49-F238E27FC236}">
                  <a16:creationId xmlns:a16="http://schemas.microsoft.com/office/drawing/2014/main" id="{92C0322E-D34A-4C0B-9293-4E52C114D33E}"/>
                </a:ext>
              </a:extLst>
            </p:cNvPr>
            <p:cNvSpPr/>
            <p:nvPr/>
          </p:nvSpPr>
          <p:spPr>
            <a:xfrm>
              <a:off x="8141407" y="4315656"/>
              <a:ext cx="3201854" cy="103310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1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400" b="0" i="0" u="none" strike="noStrike" kern="1200" cap="none" spc="0" normalizeH="0" baseline="0" noProof="0">
                  <a:ln>
                    <a:noFill/>
                  </a:ln>
                  <a:solidFill>
                    <a:schemeClr val="tx1">
                      <a:lumMod val="50000"/>
                      <a:lumOff val="50000"/>
                    </a:schemeClr>
                  </a:solidFill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rPr>
                <a:t>点击输入您的内容，或通过复制您的文本后，到此框中选择粘贴。请言简意赅，简单说明即可，不必繁琐。</a:t>
              </a:r>
            </a:p>
          </p:txBody>
        </p:sp>
      </p:grpSp>
      <p:grpSp>
        <p:nvGrpSpPr>
          <p:cNvPr id="67" name="组合 66">
            <a:extLst>
              <a:ext uri="{FF2B5EF4-FFF2-40B4-BE49-F238E27FC236}">
                <a16:creationId xmlns:a16="http://schemas.microsoft.com/office/drawing/2014/main" id="{8913D83D-8D9A-4E38-9243-8E3C36042012}"/>
              </a:ext>
            </a:extLst>
          </p:cNvPr>
          <p:cNvGrpSpPr/>
          <p:nvPr/>
        </p:nvGrpSpPr>
        <p:grpSpPr>
          <a:xfrm>
            <a:off x="868705" y="3445604"/>
            <a:ext cx="3201854" cy="1542228"/>
            <a:chOff x="8141407" y="3806531"/>
            <a:chExt cx="3201854" cy="1542228"/>
          </a:xfrm>
        </p:grpSpPr>
        <p:sp>
          <p:nvSpPr>
            <p:cNvPr id="68" name="9">
              <a:extLst>
                <a:ext uri="{FF2B5EF4-FFF2-40B4-BE49-F238E27FC236}">
                  <a16:creationId xmlns:a16="http://schemas.microsoft.com/office/drawing/2014/main" id="{B6B6AB1D-9D38-4676-AB6E-3AD20B92F77C}"/>
                </a:ext>
              </a:extLst>
            </p:cNvPr>
            <p:cNvSpPr/>
            <p:nvPr/>
          </p:nvSpPr>
          <p:spPr>
            <a:xfrm>
              <a:off x="9227409" y="3806531"/>
              <a:ext cx="2115852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rPr>
                <a:t>输入标题</a:t>
              </a:r>
              <a:endParaRPr kumimoji="0" lang="en-US" altLang="ko-KR" sz="28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endParaRPr>
            </a:p>
          </p:txBody>
        </p:sp>
        <p:sp>
          <p:nvSpPr>
            <p:cNvPr id="69" name="10">
              <a:extLst>
                <a:ext uri="{FF2B5EF4-FFF2-40B4-BE49-F238E27FC236}">
                  <a16:creationId xmlns:a16="http://schemas.microsoft.com/office/drawing/2014/main" id="{EE555182-1D28-4AC0-BC9D-F7286DB789D3}"/>
                </a:ext>
              </a:extLst>
            </p:cNvPr>
            <p:cNvSpPr/>
            <p:nvPr/>
          </p:nvSpPr>
          <p:spPr>
            <a:xfrm>
              <a:off x="8141407" y="4315656"/>
              <a:ext cx="3201854" cy="103310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r" defTabSz="914400" rtl="0" eaLnBrk="1" fontAlgn="auto" latinLnBrk="1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400" b="0" i="0" u="none" strike="noStrike" kern="1200" cap="none" spc="0" normalizeH="0" baseline="0" noProof="0">
                  <a:ln>
                    <a:noFill/>
                  </a:ln>
                  <a:solidFill>
                    <a:schemeClr val="tx1">
                      <a:lumMod val="50000"/>
                      <a:lumOff val="50000"/>
                    </a:schemeClr>
                  </a:solidFill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rPr>
                <a:t>点击输入您的内容，或通过复制您的文本后，到此框中选择粘贴。请言简意赅，简单说明即可，不必繁琐。</a:t>
              </a:r>
            </a:p>
          </p:txBody>
        </p:sp>
      </p:grpSp>
      <p:grpSp>
        <p:nvGrpSpPr>
          <p:cNvPr id="70" name="组合 69">
            <a:extLst>
              <a:ext uri="{FF2B5EF4-FFF2-40B4-BE49-F238E27FC236}">
                <a16:creationId xmlns:a16="http://schemas.microsoft.com/office/drawing/2014/main" id="{EB44396E-37FF-4307-82AA-AF34A3A6FBB2}"/>
              </a:ext>
            </a:extLst>
          </p:cNvPr>
          <p:cNvGrpSpPr/>
          <p:nvPr/>
        </p:nvGrpSpPr>
        <p:grpSpPr>
          <a:xfrm>
            <a:off x="8121441" y="4393309"/>
            <a:ext cx="3201854" cy="1542228"/>
            <a:chOff x="8141407" y="3806531"/>
            <a:chExt cx="3201854" cy="1542228"/>
          </a:xfrm>
        </p:grpSpPr>
        <p:sp>
          <p:nvSpPr>
            <p:cNvPr id="71" name="9">
              <a:extLst>
                <a:ext uri="{FF2B5EF4-FFF2-40B4-BE49-F238E27FC236}">
                  <a16:creationId xmlns:a16="http://schemas.microsoft.com/office/drawing/2014/main" id="{99399544-B123-4BA7-86B2-9A83FDF5EF5D}"/>
                </a:ext>
              </a:extLst>
            </p:cNvPr>
            <p:cNvSpPr/>
            <p:nvPr/>
          </p:nvSpPr>
          <p:spPr>
            <a:xfrm>
              <a:off x="8141407" y="3806531"/>
              <a:ext cx="2115852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rPr>
                <a:t>输入标题</a:t>
              </a:r>
              <a:endParaRPr kumimoji="0" lang="en-US" altLang="ko-KR" sz="28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endParaRPr>
            </a:p>
          </p:txBody>
        </p:sp>
        <p:sp>
          <p:nvSpPr>
            <p:cNvPr id="72" name="10">
              <a:extLst>
                <a:ext uri="{FF2B5EF4-FFF2-40B4-BE49-F238E27FC236}">
                  <a16:creationId xmlns:a16="http://schemas.microsoft.com/office/drawing/2014/main" id="{432DF187-1FE6-4CB3-BB88-95D401C55EBF}"/>
                </a:ext>
              </a:extLst>
            </p:cNvPr>
            <p:cNvSpPr/>
            <p:nvPr/>
          </p:nvSpPr>
          <p:spPr>
            <a:xfrm>
              <a:off x="8141407" y="4315656"/>
              <a:ext cx="3201854" cy="103310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1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400" b="0" i="0" u="none" strike="noStrike" kern="1200" cap="none" spc="0" normalizeH="0" baseline="0" noProof="0">
                  <a:ln>
                    <a:noFill/>
                  </a:ln>
                  <a:solidFill>
                    <a:schemeClr val="tx1">
                      <a:lumMod val="50000"/>
                      <a:lumOff val="50000"/>
                    </a:schemeClr>
                  </a:solidFill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rPr>
                <a:t>点击输入您的内容，或通过复制您的文本后，到此框中选择粘贴。请言简意赅，简单说明即可，不必繁琐。</a:t>
              </a:r>
            </a:p>
          </p:txBody>
        </p:sp>
      </p:grpSp>
      <p:grpSp>
        <p:nvGrpSpPr>
          <p:cNvPr id="73" name="组合 72">
            <a:extLst>
              <a:ext uri="{FF2B5EF4-FFF2-40B4-BE49-F238E27FC236}">
                <a16:creationId xmlns:a16="http://schemas.microsoft.com/office/drawing/2014/main" id="{9C95086E-A754-427B-9A3F-17BDB2D9711C}"/>
              </a:ext>
            </a:extLst>
          </p:cNvPr>
          <p:cNvGrpSpPr/>
          <p:nvPr/>
        </p:nvGrpSpPr>
        <p:grpSpPr>
          <a:xfrm>
            <a:off x="868705" y="1550194"/>
            <a:ext cx="3201854" cy="1542228"/>
            <a:chOff x="8141407" y="3806531"/>
            <a:chExt cx="3201854" cy="1542228"/>
          </a:xfrm>
        </p:grpSpPr>
        <p:sp>
          <p:nvSpPr>
            <p:cNvPr id="74" name="9">
              <a:extLst>
                <a:ext uri="{FF2B5EF4-FFF2-40B4-BE49-F238E27FC236}">
                  <a16:creationId xmlns:a16="http://schemas.microsoft.com/office/drawing/2014/main" id="{33E6F788-CE31-406C-81F0-1CA1F17C712A}"/>
                </a:ext>
              </a:extLst>
            </p:cNvPr>
            <p:cNvSpPr/>
            <p:nvPr/>
          </p:nvSpPr>
          <p:spPr>
            <a:xfrm>
              <a:off x="9227409" y="3806531"/>
              <a:ext cx="2115852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r" defTabSz="914400" rtl="0" eaLnBrk="1" fontAlgn="auto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rPr>
                <a:t>输入标题</a:t>
              </a:r>
              <a:endParaRPr kumimoji="0" lang="en-US" altLang="ko-KR" sz="28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endParaRPr>
            </a:p>
          </p:txBody>
        </p:sp>
        <p:sp>
          <p:nvSpPr>
            <p:cNvPr id="75" name="10">
              <a:extLst>
                <a:ext uri="{FF2B5EF4-FFF2-40B4-BE49-F238E27FC236}">
                  <a16:creationId xmlns:a16="http://schemas.microsoft.com/office/drawing/2014/main" id="{21D58076-DF27-46EA-8498-328D231F01FC}"/>
                </a:ext>
              </a:extLst>
            </p:cNvPr>
            <p:cNvSpPr/>
            <p:nvPr/>
          </p:nvSpPr>
          <p:spPr>
            <a:xfrm>
              <a:off x="8141407" y="4315656"/>
              <a:ext cx="3201854" cy="103310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r" defTabSz="914400" rtl="0" eaLnBrk="1" fontAlgn="auto" latinLnBrk="1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400" b="0" i="0" u="none" strike="noStrike" kern="1200" cap="none" spc="0" normalizeH="0" baseline="0" noProof="0">
                  <a:ln>
                    <a:noFill/>
                  </a:ln>
                  <a:solidFill>
                    <a:schemeClr val="tx1">
                      <a:lumMod val="50000"/>
                      <a:lumOff val="50000"/>
                    </a:schemeClr>
                  </a:solidFill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rPr>
                <a:t>点击输入您的内容，或通过复制您的文本后，到此框中选择粘贴。请言简意赅，简单说明即可，不必繁琐。</a:t>
              </a:r>
            </a:p>
          </p:txBody>
        </p:sp>
      </p:grpSp>
      <p:sp>
        <p:nvSpPr>
          <p:cNvPr id="29" name="矩形 28">
            <a:extLst>
              <a:ext uri="{FF2B5EF4-FFF2-40B4-BE49-F238E27FC236}">
                <a16:creationId xmlns:a16="http://schemas.microsoft.com/office/drawing/2014/main" id="{F344401F-E016-4178-A318-1ED0ED76B13D}"/>
              </a:ext>
            </a:extLst>
          </p:cNvPr>
          <p:cNvSpPr/>
          <p:nvPr/>
        </p:nvSpPr>
        <p:spPr>
          <a:xfrm>
            <a:off x="202639" y="37187"/>
            <a:ext cx="2952074" cy="6039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2B3D88"/>
              </a:buClr>
              <a:buSzTx/>
              <a:buFontTx/>
              <a:buNone/>
              <a:defRPr/>
            </a:pP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POSans B" panose="00020600040101010101" pitchFamily="18" charset="-122"/>
                <a:ea typeface="OPPOSans B" panose="00020600040101010101" pitchFamily="18" charset="-122"/>
                <a:cs typeface="OPPOSans B" panose="00020600040101010101" pitchFamily="18" charset="-122"/>
                <a:sym typeface="+mn-lt"/>
              </a:rPr>
              <a:t>添加标题内容</a:t>
            </a:r>
          </a:p>
        </p:txBody>
      </p:sp>
    </p:spTree>
    <p:custDataLst>
      <p:tags r:id="rId3"/>
    </p:custDataLst>
    <p:extLst>
      <p:ext uri="{BB962C8B-B14F-4D97-AF65-F5344CB8AC3E}">
        <p14:creationId xmlns:p14="http://schemas.microsoft.com/office/powerpoint/2010/main" val="3385161770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5" name="3">
            <a:extLst>
              <a:ext uri="{FF2B5EF4-FFF2-40B4-BE49-F238E27FC236}">
                <a16:creationId xmlns:a16="http://schemas.microsoft.com/office/drawing/2014/main" id="{20D364A5-C48D-412C-B5DE-2293085205C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83049398"/>
              </p:ext>
            </p:extLst>
          </p:nvPr>
        </p:nvGraphicFramePr>
        <p:xfrm>
          <a:off x="6242050" y="1740960"/>
          <a:ext cx="5197475" cy="4065479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grpSp>
        <p:nvGrpSpPr>
          <p:cNvPr id="56" name="组合 55">
            <a:extLst>
              <a:ext uri="{FF2B5EF4-FFF2-40B4-BE49-F238E27FC236}">
                <a16:creationId xmlns:a16="http://schemas.microsoft.com/office/drawing/2014/main" id="{C2492654-830B-41D8-BD9B-6E043BC65974}"/>
              </a:ext>
            </a:extLst>
          </p:cNvPr>
          <p:cNvGrpSpPr/>
          <p:nvPr/>
        </p:nvGrpSpPr>
        <p:grpSpPr>
          <a:xfrm>
            <a:off x="1180465" y="2132330"/>
            <a:ext cx="4396740" cy="3315265"/>
            <a:chOff x="1180465" y="2132330"/>
            <a:chExt cx="4396740" cy="3315265"/>
          </a:xfrm>
        </p:grpSpPr>
        <p:sp>
          <p:nvSpPr>
            <p:cNvPr id="57" name="4">
              <a:extLst>
                <a:ext uri="{FF2B5EF4-FFF2-40B4-BE49-F238E27FC236}">
                  <a16:creationId xmlns:a16="http://schemas.microsoft.com/office/drawing/2014/main" id="{30D82399-C787-40FB-8EE8-399E6475E164}"/>
                </a:ext>
              </a:extLst>
            </p:cNvPr>
            <p:cNvSpPr/>
            <p:nvPr/>
          </p:nvSpPr>
          <p:spPr bwMode="auto">
            <a:xfrm>
              <a:off x="1180465" y="2132432"/>
              <a:ext cx="511038" cy="511038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b="0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PPOSans B" panose="00020600040101010101" pitchFamily="18" charset="-122"/>
                  <a:ea typeface="OPPOSans B" panose="00020600040101010101" pitchFamily="18" charset="-122"/>
                  <a:cs typeface="OPPOSans B" panose="00020600040101010101" pitchFamily="18" charset="-122"/>
                  <a:sym typeface="Arial" pitchFamily="34" charset="0"/>
                </a:rPr>
                <a:t>1</a:t>
              </a:r>
            </a:p>
          </p:txBody>
        </p:sp>
        <p:sp>
          <p:nvSpPr>
            <p:cNvPr id="77" name="5">
              <a:extLst>
                <a:ext uri="{FF2B5EF4-FFF2-40B4-BE49-F238E27FC236}">
                  <a16:creationId xmlns:a16="http://schemas.microsoft.com/office/drawing/2014/main" id="{F54F29F5-2522-4496-AB11-9CC27F7A9CD0}"/>
                </a:ext>
              </a:extLst>
            </p:cNvPr>
            <p:cNvSpPr/>
            <p:nvPr/>
          </p:nvSpPr>
          <p:spPr bwMode="auto">
            <a:xfrm>
              <a:off x="1180465" y="3056992"/>
              <a:ext cx="511038" cy="51103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>
                  <a:solidFill>
                    <a:schemeClr val="bg1"/>
                  </a:solidFill>
                  <a:latin typeface="OPPOSans B" panose="00020600040101010101" pitchFamily="18" charset="-122"/>
                  <a:ea typeface="OPPOSans B" panose="00020600040101010101" pitchFamily="18" charset="-122"/>
                  <a:cs typeface="OPPOSans B" panose="00020600040101010101" pitchFamily="18" charset="-122"/>
                  <a:sym typeface="Arial" pitchFamily="34" charset="0"/>
                </a:rPr>
                <a:t>2</a:t>
              </a:r>
            </a:p>
          </p:txBody>
        </p:sp>
        <p:sp>
          <p:nvSpPr>
            <p:cNvPr id="78" name="6">
              <a:extLst>
                <a:ext uri="{FF2B5EF4-FFF2-40B4-BE49-F238E27FC236}">
                  <a16:creationId xmlns:a16="http://schemas.microsoft.com/office/drawing/2014/main" id="{705A48FD-1868-43B8-B148-FA766D88D1AE}"/>
                </a:ext>
              </a:extLst>
            </p:cNvPr>
            <p:cNvSpPr/>
            <p:nvPr/>
          </p:nvSpPr>
          <p:spPr bwMode="auto">
            <a:xfrm>
              <a:off x="1180465" y="3981552"/>
              <a:ext cx="511038" cy="511038"/>
            </a:xfrm>
            <a:prstGeom prst="ellipse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b="0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PPOSans B" panose="00020600040101010101" pitchFamily="18" charset="-122"/>
                  <a:ea typeface="OPPOSans B" panose="00020600040101010101" pitchFamily="18" charset="-122"/>
                  <a:cs typeface="OPPOSans B" panose="00020600040101010101" pitchFamily="18" charset="-122"/>
                  <a:sym typeface="Arial" pitchFamily="34" charset="0"/>
                </a:rPr>
                <a:t>3</a:t>
              </a:r>
            </a:p>
          </p:txBody>
        </p:sp>
        <p:sp>
          <p:nvSpPr>
            <p:cNvPr id="82" name="7">
              <a:extLst>
                <a:ext uri="{FF2B5EF4-FFF2-40B4-BE49-F238E27FC236}">
                  <a16:creationId xmlns:a16="http://schemas.microsoft.com/office/drawing/2014/main" id="{7CD30BB3-F513-4508-B163-F2CEA3C7E285}"/>
                </a:ext>
              </a:extLst>
            </p:cNvPr>
            <p:cNvSpPr/>
            <p:nvPr/>
          </p:nvSpPr>
          <p:spPr bwMode="auto">
            <a:xfrm>
              <a:off x="1180465" y="4906112"/>
              <a:ext cx="511038" cy="51103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>
                  <a:solidFill>
                    <a:schemeClr val="bg1"/>
                  </a:solidFill>
                  <a:latin typeface="OPPOSans B" panose="00020600040101010101" pitchFamily="18" charset="-122"/>
                  <a:ea typeface="OPPOSans B" panose="00020600040101010101" pitchFamily="18" charset="-122"/>
                  <a:cs typeface="OPPOSans B" panose="00020600040101010101" pitchFamily="18" charset="-122"/>
                  <a:sym typeface="Arial" pitchFamily="34" charset="0"/>
                </a:rPr>
                <a:t>4</a:t>
              </a:r>
            </a:p>
          </p:txBody>
        </p:sp>
        <p:sp>
          <p:nvSpPr>
            <p:cNvPr id="83" name="8">
              <a:extLst>
                <a:ext uri="{FF2B5EF4-FFF2-40B4-BE49-F238E27FC236}">
                  <a16:creationId xmlns:a16="http://schemas.microsoft.com/office/drawing/2014/main" id="{F4FEF67A-A58A-47B2-8A6B-3A1093C802D2}"/>
                </a:ext>
              </a:extLst>
            </p:cNvPr>
            <p:cNvSpPr txBox="1"/>
            <p:nvPr/>
          </p:nvSpPr>
          <p:spPr>
            <a:xfrm>
              <a:off x="1868170" y="2132330"/>
              <a:ext cx="3709035" cy="596830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400" b="0" i="0" u="none" strike="noStrike" kern="1200" cap="none" spc="0" normalizeH="0" baseline="0" noProof="0">
                  <a:ln>
                    <a:noFill/>
                  </a:ln>
                  <a:solidFill>
                    <a:schemeClr val="tx1">
                      <a:lumMod val="50000"/>
                      <a:lumOff val="50000"/>
                    </a:schemeClr>
                  </a:solidFill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Arial" pitchFamily="34" charset="0"/>
                </a:rPr>
                <a:t>点击输入您的内容，或者通过复制您的文本后，再此框中选择粘贴。</a:t>
              </a:r>
              <a:endParaRPr kumimoji="0" lang="en-US" altLang="zh-CN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Arial" pitchFamily="34" charset="0"/>
              </a:endParaRPr>
            </a:p>
          </p:txBody>
        </p:sp>
        <p:sp>
          <p:nvSpPr>
            <p:cNvPr id="84" name="9">
              <a:extLst>
                <a:ext uri="{FF2B5EF4-FFF2-40B4-BE49-F238E27FC236}">
                  <a16:creationId xmlns:a16="http://schemas.microsoft.com/office/drawing/2014/main" id="{3C02DCB7-0865-433B-B997-8BFD149057F5}"/>
                </a:ext>
              </a:extLst>
            </p:cNvPr>
            <p:cNvSpPr txBox="1"/>
            <p:nvPr/>
          </p:nvSpPr>
          <p:spPr>
            <a:xfrm>
              <a:off x="1868170" y="3038475"/>
              <a:ext cx="3709035" cy="596830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400" b="0" i="0" u="none" strike="noStrike" kern="1200" cap="none" spc="0" normalizeH="0" baseline="0" noProof="0">
                  <a:ln>
                    <a:noFill/>
                  </a:ln>
                  <a:solidFill>
                    <a:schemeClr val="tx1">
                      <a:lumMod val="50000"/>
                      <a:lumOff val="50000"/>
                    </a:schemeClr>
                  </a:solidFill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Arial" pitchFamily="34" charset="0"/>
                </a:rPr>
                <a:t>点击输入您的内容，或者通过复制您的文本后，再此框中选择粘贴。</a:t>
              </a:r>
              <a:endParaRPr kumimoji="0" lang="en-US" altLang="zh-CN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Arial" pitchFamily="34" charset="0"/>
              </a:endParaRPr>
            </a:p>
          </p:txBody>
        </p:sp>
        <p:sp>
          <p:nvSpPr>
            <p:cNvPr id="85" name="10">
              <a:extLst>
                <a:ext uri="{FF2B5EF4-FFF2-40B4-BE49-F238E27FC236}">
                  <a16:creationId xmlns:a16="http://schemas.microsoft.com/office/drawing/2014/main" id="{E571D402-99DB-41D6-8DF1-00EE40826BA7}"/>
                </a:ext>
              </a:extLst>
            </p:cNvPr>
            <p:cNvSpPr txBox="1"/>
            <p:nvPr/>
          </p:nvSpPr>
          <p:spPr>
            <a:xfrm>
              <a:off x="1868170" y="3944620"/>
              <a:ext cx="3709035" cy="596830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400" b="0" i="0" u="none" strike="noStrike" kern="1200" cap="none" spc="0" normalizeH="0" baseline="0" noProof="0">
                  <a:ln>
                    <a:noFill/>
                  </a:ln>
                  <a:solidFill>
                    <a:schemeClr val="tx1">
                      <a:lumMod val="50000"/>
                      <a:lumOff val="50000"/>
                    </a:schemeClr>
                  </a:solidFill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Arial" pitchFamily="34" charset="0"/>
                </a:rPr>
                <a:t>点击输入您的内容，或者通过复制您的文本后，再此框中选择粘贴。</a:t>
              </a:r>
              <a:endParaRPr kumimoji="0" lang="en-US" altLang="zh-CN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Arial" pitchFamily="34" charset="0"/>
              </a:endParaRPr>
            </a:p>
          </p:txBody>
        </p:sp>
        <p:sp>
          <p:nvSpPr>
            <p:cNvPr id="86" name="1">
              <a:extLst>
                <a:ext uri="{FF2B5EF4-FFF2-40B4-BE49-F238E27FC236}">
                  <a16:creationId xmlns:a16="http://schemas.microsoft.com/office/drawing/2014/main" id="{8257B62B-902B-445D-8844-EB4E59645F39}"/>
                </a:ext>
              </a:extLst>
            </p:cNvPr>
            <p:cNvSpPr txBox="1"/>
            <p:nvPr/>
          </p:nvSpPr>
          <p:spPr>
            <a:xfrm>
              <a:off x="1868170" y="4850765"/>
              <a:ext cx="3709035" cy="596830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400" b="0" i="0" u="none" strike="noStrike" kern="1200" cap="none" spc="0" normalizeH="0" baseline="0" noProof="0">
                  <a:ln>
                    <a:noFill/>
                  </a:ln>
                  <a:solidFill>
                    <a:schemeClr val="tx1">
                      <a:lumMod val="50000"/>
                      <a:lumOff val="50000"/>
                    </a:schemeClr>
                  </a:solidFill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Arial" pitchFamily="34" charset="0"/>
                </a:rPr>
                <a:t>点击输入您的内容，或者通过复制您的文本后，再此框中选择粘贴。</a:t>
              </a:r>
              <a:endParaRPr kumimoji="0" lang="en-US" altLang="zh-CN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Arial" pitchFamily="34" charset="0"/>
              </a:endParaRPr>
            </a:p>
          </p:txBody>
        </p:sp>
      </p:grpSp>
      <p:sp>
        <p:nvSpPr>
          <p:cNvPr id="14" name="矩形 13">
            <a:extLst>
              <a:ext uri="{FF2B5EF4-FFF2-40B4-BE49-F238E27FC236}">
                <a16:creationId xmlns:a16="http://schemas.microsoft.com/office/drawing/2014/main" id="{AB960E5B-0C1C-41CB-8EF6-80B698BB292D}"/>
              </a:ext>
            </a:extLst>
          </p:cNvPr>
          <p:cNvSpPr/>
          <p:nvPr/>
        </p:nvSpPr>
        <p:spPr>
          <a:xfrm>
            <a:off x="202639" y="37187"/>
            <a:ext cx="2952074" cy="6039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2B3D88"/>
              </a:buClr>
              <a:buSzTx/>
              <a:buFontTx/>
              <a:buNone/>
              <a:defRPr/>
            </a:pP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POSans B" panose="00020600040101010101" pitchFamily="18" charset="-122"/>
                <a:ea typeface="OPPOSans B" panose="00020600040101010101" pitchFamily="18" charset="-122"/>
                <a:cs typeface="OPPOSans B" panose="00020600040101010101" pitchFamily="18" charset="-122"/>
                <a:sym typeface="+mn-lt"/>
              </a:rPr>
              <a:t>添加标题内容</a:t>
            </a:r>
          </a:p>
        </p:txBody>
      </p:sp>
    </p:spTree>
    <p:custDataLst>
      <p:tags r:id="rId4"/>
    </p:custDataLst>
    <p:extLst>
      <p:ext uri="{BB962C8B-B14F-4D97-AF65-F5344CB8AC3E}">
        <p14:creationId xmlns:p14="http://schemas.microsoft.com/office/powerpoint/2010/main" val="1453314789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任意多边形: 形状 7">
            <a:extLst>
              <a:ext uri="{FF2B5EF4-FFF2-40B4-BE49-F238E27FC236}">
                <a16:creationId xmlns:a16="http://schemas.microsoft.com/office/drawing/2014/main" id="{DA9631B5-0C69-4BFD-A79B-4A18E3471819}"/>
              </a:ext>
            </a:extLst>
          </p:cNvPr>
          <p:cNvSpPr/>
          <p:nvPr/>
        </p:nvSpPr>
        <p:spPr>
          <a:xfrm>
            <a:off x="167821" y="0"/>
            <a:ext cx="1584666" cy="4380611"/>
          </a:xfrm>
          <a:custGeom>
            <a:gdLst>
              <a:gd name="connsiteX0" fmla="*/ 971099 w 1444034"/>
              <a:gd name="connsiteY0" fmla="*/ 0 h 4392592"/>
              <a:gd name="connsiteX1" fmla="*/ 1444034 w 1444034"/>
              <a:gd name="connsiteY1" fmla="*/ 0 h 4392592"/>
              <a:gd name="connsiteX2" fmla="*/ 472935 w 1444034"/>
              <a:gd name="connsiteY2" fmla="*/ 4392592 h 4392592"/>
              <a:gd name="connsiteX3" fmla="*/ 0 w 1444034"/>
              <a:gd name="connsiteY3" fmla="*/ 4392592 h 43925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44034" h="4392592">
                <a:moveTo>
                  <a:pt x="971099" y="0"/>
                </a:moveTo>
                <a:lnTo>
                  <a:pt x="1444034" y="0"/>
                </a:lnTo>
                <a:lnTo>
                  <a:pt x="472935" y="4392592"/>
                </a:lnTo>
                <a:lnTo>
                  <a:pt x="0" y="439259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R" panose="00020600040101010101" pitchFamily="18" charset="-122"/>
              <a:ea typeface="OPPOSans R" panose="00020600040101010101" pitchFamily="18" charset="-122"/>
              <a:cs typeface="+mn-ea"/>
              <a:sym typeface="汉仪粗仿宋简" panose="02010600000101010101" pitchFamily="2" charset="-122"/>
            </a:endParaRPr>
          </a:p>
        </p:txBody>
      </p:sp>
      <p:sp>
        <p:nvSpPr>
          <p:cNvPr id="18" name="任意多边形: 形状 8">
            <a:extLst>
              <a:ext uri="{FF2B5EF4-FFF2-40B4-BE49-F238E27FC236}">
                <a16:creationId xmlns:a16="http://schemas.microsoft.com/office/drawing/2014/main" id="{9BD56227-CC03-47DB-B778-F7B5013B8FB0}"/>
              </a:ext>
            </a:extLst>
          </p:cNvPr>
          <p:cNvSpPr/>
          <p:nvPr/>
        </p:nvSpPr>
        <p:spPr>
          <a:xfrm>
            <a:off x="3665977" y="2477390"/>
            <a:ext cx="1584666" cy="4380610"/>
          </a:xfrm>
          <a:custGeom>
            <a:gdLst>
              <a:gd name="connsiteX0" fmla="*/ 971099 w 1444034"/>
              <a:gd name="connsiteY0" fmla="*/ 0 h 4392592"/>
              <a:gd name="connsiteX1" fmla="*/ 1444034 w 1444034"/>
              <a:gd name="connsiteY1" fmla="*/ 0 h 4392592"/>
              <a:gd name="connsiteX2" fmla="*/ 472935 w 1444034"/>
              <a:gd name="connsiteY2" fmla="*/ 4392592 h 4392592"/>
              <a:gd name="connsiteX3" fmla="*/ 0 w 1444034"/>
              <a:gd name="connsiteY3" fmla="*/ 4392592 h 43925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44034" h="4392592">
                <a:moveTo>
                  <a:pt x="971099" y="0"/>
                </a:moveTo>
                <a:lnTo>
                  <a:pt x="1444034" y="0"/>
                </a:lnTo>
                <a:lnTo>
                  <a:pt x="472935" y="4392592"/>
                </a:lnTo>
                <a:lnTo>
                  <a:pt x="0" y="439259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OPPOSans R" panose="00020600040101010101" pitchFamily="18" charset="-122"/>
              <a:ea typeface="OPPOSans R" panose="00020600040101010101" pitchFamily="18" charset="-122"/>
              <a:cs typeface="+mn-ea"/>
              <a:sym typeface="汉仪粗仿宋简" panose="02010600000101010101" pitchFamily="2" charset="-122"/>
            </a:endParaRPr>
          </a:p>
        </p:txBody>
      </p:sp>
      <p:sp>
        <p:nvSpPr>
          <p:cNvPr id="19" name="任意多边形: 形状 10">
            <a:extLst>
              <a:ext uri="{FF2B5EF4-FFF2-40B4-BE49-F238E27FC236}">
                <a16:creationId xmlns:a16="http://schemas.microsoft.com/office/drawing/2014/main" id="{90559801-42F8-4714-A663-4C5C9F704E3A}"/>
              </a:ext>
            </a:extLst>
          </p:cNvPr>
          <p:cNvSpPr/>
          <p:nvPr/>
        </p:nvSpPr>
        <p:spPr>
          <a:xfrm flipH="1">
            <a:off x="3007360" y="258978"/>
            <a:ext cx="9184640" cy="1070411"/>
          </a:xfrm>
          <a:custGeom>
            <a:gdLst>
              <a:gd name="connsiteX0" fmla="*/ 0 w 4484801"/>
              <a:gd name="connsiteY0" fmla="*/ 0 h 522675"/>
              <a:gd name="connsiteX1" fmla="*/ 4484801 w 4484801"/>
              <a:gd name="connsiteY1" fmla="*/ 0 h 522675"/>
              <a:gd name="connsiteX2" fmla="*/ 4369250 w 4484801"/>
              <a:gd name="connsiteY2" fmla="*/ 522675 h 522675"/>
              <a:gd name="connsiteX3" fmla="*/ 0 w 4484801"/>
              <a:gd name="connsiteY3" fmla="*/ 522675 h 5226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84801" h="522675">
                <a:moveTo>
                  <a:pt x="0" y="0"/>
                </a:moveTo>
                <a:lnTo>
                  <a:pt x="4484801" y="0"/>
                </a:lnTo>
                <a:lnTo>
                  <a:pt x="4369250" y="522675"/>
                </a:lnTo>
                <a:lnTo>
                  <a:pt x="0" y="522675"/>
                </a:ln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42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0" scaled="1"/>
          </a:gradFill>
          <a:ln>
            <a:noFill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R" panose="00020600040101010101" pitchFamily="18" charset="-122"/>
              <a:ea typeface="OPPOSans R" panose="00020600040101010101" pitchFamily="18" charset="-122"/>
              <a:cs typeface="+mn-ea"/>
              <a:sym typeface="汉仪粗仿宋简" panose="02010600000101010101" pitchFamily="2" charset="-122"/>
            </a:endParaRPr>
          </a:p>
        </p:txBody>
      </p:sp>
      <p:pic>
        <p:nvPicPr>
          <p:cNvPr id="20" name="图片 19">
            <a:extLst>
              <a:ext uri="{FF2B5EF4-FFF2-40B4-BE49-F238E27FC236}">
                <a16:creationId xmlns:a16="http://schemas.microsoft.com/office/drawing/2014/main" id="{AF853DE7-9DC3-4047-8040-4B0EE1AEF3A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099" b="6099"/>
          <a:stretch>
            <a:fillRect/>
          </a:stretch>
        </p:blipFill>
        <p:spPr>
          <a:xfrm flipH="1">
            <a:off x="377764" y="2120660"/>
            <a:ext cx="4670486" cy="2616681"/>
          </a:xfrm>
          <a:custGeom>
            <a:gdLst>
              <a:gd name="connsiteX0" fmla="*/ 0 w 5889400"/>
              <a:gd name="connsiteY0" fmla="*/ 0 h 3299588"/>
              <a:gd name="connsiteX1" fmla="*/ 5159939 w 5889400"/>
              <a:gd name="connsiteY1" fmla="*/ 0 h 3299588"/>
              <a:gd name="connsiteX2" fmla="*/ 5889400 w 5889400"/>
              <a:gd name="connsiteY2" fmla="*/ 3299588 h 3299588"/>
              <a:gd name="connsiteX3" fmla="*/ 729462 w 5889400"/>
              <a:gd name="connsiteY3" fmla="*/ 3299588 h 32995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89400" h="3299588">
                <a:moveTo>
                  <a:pt x="0" y="0"/>
                </a:moveTo>
                <a:lnTo>
                  <a:pt x="5159939" y="0"/>
                </a:lnTo>
                <a:lnTo>
                  <a:pt x="5889400" y="3299588"/>
                </a:lnTo>
                <a:lnTo>
                  <a:pt x="729462" y="3299588"/>
                </a:lnTo>
                <a:close/>
              </a:path>
            </a:pathLst>
          </a:custGeom>
        </p:spPr>
      </p:pic>
      <p:sp>
        <p:nvSpPr>
          <p:cNvPr id="21" name="文本框 20">
            <a:extLst>
              <a:ext uri="{FF2B5EF4-FFF2-40B4-BE49-F238E27FC236}">
                <a16:creationId xmlns:a16="http://schemas.microsoft.com/office/drawing/2014/main" id="{EF27A1B7-1E18-46DF-8C6B-E1D42131E7DB}"/>
              </a:ext>
            </a:extLst>
          </p:cNvPr>
          <p:cNvSpPr txBox="1"/>
          <p:nvPr/>
        </p:nvSpPr>
        <p:spPr>
          <a:xfrm>
            <a:off x="8401050" y="478340"/>
            <a:ext cx="3676650" cy="70788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PPOSans B" panose="00020600040101010101" pitchFamily="18" charset="-122"/>
                <a:ea typeface="OPPOSans B" panose="00020600040101010101" pitchFamily="18" charset="-122"/>
                <a:cs typeface="OPPOSans B" panose="00020600040101010101" pitchFamily="18" charset="-122"/>
                <a:sym typeface="Century Gothic" panose="020b0502020202020204" pitchFamily="34" charset="0"/>
              </a:rPr>
              <a:t>PART THREE</a:t>
            </a:r>
          </a:p>
        </p:txBody>
      </p:sp>
      <p:grpSp>
        <p:nvGrpSpPr>
          <p:cNvPr id="22" name="组合 21">
            <a:extLst>
              <a:ext uri="{FF2B5EF4-FFF2-40B4-BE49-F238E27FC236}">
                <a16:creationId xmlns:a16="http://schemas.microsoft.com/office/drawing/2014/main" id="{AFC8B39D-E27F-4433-BFCC-AF96EA4D5870}"/>
              </a:ext>
            </a:extLst>
          </p:cNvPr>
          <p:cNvGrpSpPr/>
          <p:nvPr/>
        </p:nvGrpSpPr>
        <p:grpSpPr>
          <a:xfrm>
            <a:off x="5905500" y="2686940"/>
            <a:ext cx="6034665" cy="1979421"/>
            <a:chOff x="4869368" y="2790735"/>
            <a:chExt cx="6034665" cy="1979421"/>
          </a:xfrm>
        </p:grpSpPr>
        <p:sp>
          <p:nvSpPr>
            <p:cNvPr id="25" name="文本框 24">
              <a:extLst>
                <a:ext uri="{FF2B5EF4-FFF2-40B4-BE49-F238E27FC236}">
                  <a16:creationId xmlns:a16="http://schemas.microsoft.com/office/drawing/2014/main" id="{D7B220EF-EF95-417C-B7FF-724185C1BD90}"/>
                </a:ext>
              </a:extLst>
            </p:cNvPr>
            <p:cNvSpPr txBox="1"/>
            <p:nvPr/>
          </p:nvSpPr>
          <p:spPr>
            <a:xfrm>
              <a:off x="4869368" y="2790735"/>
              <a:ext cx="6034665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ctr" defTabSz="914400" rtl="0" eaLnBrk="1" latinLnBrk="0" hangingPunct="1">
                <a:defRPr sz="2800" b="1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Century Gothic" panose="020b0502020202020204" pitchFamily="34" charset="0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7200" b="0" i="0" u="none" strike="noStrike" kern="1200" cap="none" spc="0" normalizeH="0" baseline="0" noProof="0">
                  <a:ln>
                    <a:noFill/>
                  </a:ln>
                  <a:solidFill>
                    <a:srgbClr val="000000">
                      <a:lumMod val="85000"/>
                      <a:lumOff val="15000"/>
                    </a:srgbClr>
                  </a:solidFill>
                  <a:effectLst/>
                  <a:uLnTx/>
                  <a:uFillTx/>
                  <a:latin typeface="OPPOSans B" panose="00020600040101010101" pitchFamily="18" charset="-122"/>
                  <a:ea typeface="OPPOSans B" panose="00020600040101010101" pitchFamily="18" charset="-122"/>
                  <a:cs typeface="OPPOSans B" panose="00020600040101010101" pitchFamily="18" charset="-122"/>
                  <a:sym typeface="+mn-lt"/>
                </a:rPr>
                <a:t>添加标题内容</a:t>
              </a:r>
            </a:p>
          </p:txBody>
        </p:sp>
        <p:sp>
          <p:nvSpPr>
            <p:cNvPr id="26" name="文本框 25">
              <a:extLst>
                <a:ext uri="{FF2B5EF4-FFF2-40B4-BE49-F238E27FC236}">
                  <a16:creationId xmlns:a16="http://schemas.microsoft.com/office/drawing/2014/main" id="{1B435047-287E-4A9D-890A-B51046615D52}"/>
                </a:ext>
              </a:extLst>
            </p:cNvPr>
            <p:cNvSpPr txBox="1"/>
            <p:nvPr/>
          </p:nvSpPr>
          <p:spPr>
            <a:xfrm>
              <a:off x="4869368" y="4060218"/>
              <a:ext cx="5553679" cy="709938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ctr" defTabSz="914400" rtl="0" eaLnBrk="1" latinLnBrk="0" hangingPunct="1">
                <a:lnSpc>
                  <a:spcPct val="120000"/>
                </a:lnSpc>
                <a:defRPr sz="1100" kern="1200">
                  <a:solidFill>
                    <a:schemeClr val="bg1">
                      <a:lumMod val="65000"/>
                    </a:schemeClr>
                  </a:solidFill>
                  <a:latin typeface="Century Gothic" panose="020b0502020202020204" pitchFamily="34" charset="0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400" b="0" i="0" u="none" strike="noStrike" kern="1200" cap="none" spc="0" normalizeH="0" baseline="0" noProof="0">
                  <a:ln>
                    <a:noFill/>
                  </a:ln>
                  <a:solidFill>
                    <a:srgbClr val="FFFFFF">
                      <a:lumMod val="65000"/>
                    </a:srgbClr>
                  </a:solidFill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+mn-lt"/>
                </a:rPr>
                <a:t>点击输入您的内容，或者通过复制您的文本后，再此框中选择粘贴。请言简意赅，简单说明即可，不必繁琐。</a:t>
              </a:r>
            </a:p>
          </p:txBody>
        </p:sp>
      </p:grpSp>
      <p:pic>
        <p:nvPicPr>
          <p:cNvPr id="31" name="图形 30">
            <a:extLst>
              <a:ext uri="{FF2B5EF4-FFF2-40B4-BE49-F238E27FC236}">
                <a16:creationId xmlns:a16="http://schemas.microsoft.com/office/drawing/2014/main" id="{D6AE25C6-90B0-4EF8-A3C1-972DA6FB70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H="1">
            <a:off x="10493899" y="5519670"/>
            <a:ext cx="821782" cy="1338330"/>
          </a:xfrm>
          <a:prstGeom prst="rect">
            <a:avLst/>
          </a:prstGeom>
        </p:spPr>
      </p:pic>
    </p:spTree>
    <p:custDataLst>
      <p:tags r:id="rId7"/>
    </p:custDataLst>
    <p:extLst>
      <p:ext uri="{BB962C8B-B14F-4D97-AF65-F5344CB8AC3E}">
        <p14:creationId xmlns:p14="http://schemas.microsoft.com/office/powerpoint/2010/main" val="892747657"/>
      </p:ext>
    </p:extLst>
  </p:cSld>
  <p:clrMapOvr>
    <a:masterClrMapping/>
  </p:clrMapOvr>
  <mc:AlternateContent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3" name="组合 32">
            <a:extLst>
              <a:ext uri="{FF2B5EF4-FFF2-40B4-BE49-F238E27FC236}">
                <a16:creationId xmlns:a16="http://schemas.microsoft.com/office/drawing/2014/main" id="{695BAF1D-D129-4746-AAF2-FC549FF4685E}"/>
              </a:ext>
            </a:extLst>
          </p:cNvPr>
          <p:cNvGrpSpPr/>
          <p:nvPr/>
        </p:nvGrpSpPr>
        <p:grpSpPr>
          <a:xfrm>
            <a:off x="1367089" y="2242907"/>
            <a:ext cx="9457822" cy="2814739"/>
            <a:chOff x="1367089" y="2452457"/>
            <a:chExt cx="9457822" cy="2814739"/>
          </a:xfrm>
        </p:grpSpPr>
        <p:grpSp>
          <p:nvGrpSpPr>
            <p:cNvPr id="34" name="组合 33">
              <a:extLst>
                <a:ext uri="{FF2B5EF4-FFF2-40B4-BE49-F238E27FC236}">
                  <a16:creationId xmlns:a16="http://schemas.microsoft.com/office/drawing/2014/main" id="{F51D6913-9122-413D-8CF2-D463E3380ABA}"/>
                </a:ext>
              </a:extLst>
            </p:cNvPr>
            <p:cNvGrpSpPr/>
            <p:nvPr/>
          </p:nvGrpSpPr>
          <p:grpSpPr>
            <a:xfrm>
              <a:off x="1962785" y="2452457"/>
              <a:ext cx="1102995" cy="1267460"/>
              <a:chOff x="1887220" y="2510790"/>
              <a:chExt cx="1102995" cy="1267460"/>
            </a:xfrm>
          </p:grpSpPr>
          <p:grpSp>
            <p:nvGrpSpPr>
              <p:cNvPr id="99" name="组合 98">
                <a:extLst>
                  <a:ext uri="{FF2B5EF4-FFF2-40B4-BE49-F238E27FC236}">
                    <a16:creationId xmlns:a16="http://schemas.microsoft.com/office/drawing/2014/main" id="{E1DD9B98-2AD1-4582-BB65-FCC5CC759BEE}"/>
                  </a:ext>
                </a:extLst>
              </p:cNvPr>
              <p:cNvGrpSpPr/>
              <p:nvPr/>
            </p:nvGrpSpPr>
            <p:grpSpPr>
              <a:xfrm>
                <a:off x="1887220" y="2510790"/>
                <a:ext cx="1102995" cy="1267460"/>
                <a:chOff x="2839" y="3454"/>
                <a:chExt cx="1737" cy="1996"/>
              </a:xfrm>
            </p:grpSpPr>
            <p:sp>
              <p:nvSpPr>
                <p:cNvPr id="105" name="矩形 104">
                  <a:extLst>
                    <a:ext uri="{FF2B5EF4-FFF2-40B4-BE49-F238E27FC236}">
                      <a16:creationId xmlns:a16="http://schemas.microsoft.com/office/drawing/2014/main" id="{D211F893-40E3-452B-93E8-DB3B712404FE}"/>
                    </a:ext>
                  </a:extLst>
                </p:cNvPr>
                <p:cNvSpPr/>
                <p:nvPr/>
              </p:nvSpPr>
              <p:spPr>
                <a:xfrm>
                  <a:off x="2839" y="3454"/>
                  <a:ext cx="1737" cy="1996"/>
                </a:xfrm>
                <a:prstGeom prst="rect">
                  <a:avLst/>
                </a:prstGeom>
                <a:solidFill>
                  <a:schemeClr val="bg1"/>
                </a:solidFill>
                <a:ln w="12700" cap="flat" cmpd="sng" algn="ctr">
                  <a:noFill/>
                  <a:prstDash val="solid"/>
                  <a:miter lim="800000"/>
                </a:ln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vertOverflow="overflow" horzOverflow="overflow" vert="horz" wrap="square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OPPOSans B" panose="00020600040101010101" pitchFamily="18" charset="-122"/>
                    <a:ea typeface="微软雅黑"/>
                    <a:cs typeface="+mn-cs"/>
                    <a:sym typeface="+mn-ea"/>
                  </a:endParaRPr>
                </a:p>
              </p:txBody>
            </p:sp>
            <p:sp>
              <p:nvSpPr>
                <p:cNvPr id="106" name="矩形 105">
                  <a:extLst>
                    <a:ext uri="{FF2B5EF4-FFF2-40B4-BE49-F238E27FC236}">
                      <a16:creationId xmlns:a16="http://schemas.microsoft.com/office/drawing/2014/main" id="{B7772FDD-CC51-49CC-B6AE-EEC4A0E83E42}"/>
                    </a:ext>
                  </a:extLst>
                </p:cNvPr>
                <p:cNvSpPr/>
                <p:nvPr/>
              </p:nvSpPr>
              <p:spPr>
                <a:xfrm>
                  <a:off x="2840" y="3732"/>
                  <a:ext cx="1736" cy="1440"/>
                </a:xfrm>
                <a:prstGeom prst="rect">
                  <a:avLst/>
                </a:prstGeom>
                <a:solidFill>
                  <a:schemeClr val="accent1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OPPOSans B" panose="00020600040101010101" pitchFamily="18" charset="-122"/>
                    <a:ea typeface="微软雅黑"/>
                    <a:cs typeface="+mn-cs"/>
                  </a:endParaRPr>
                </a:p>
              </p:txBody>
            </p:sp>
          </p:grpSp>
          <p:grpSp>
            <p:nvGrpSpPr>
              <p:cNvPr id="100" name="组合 99">
                <a:extLst>
                  <a:ext uri="{FF2B5EF4-FFF2-40B4-BE49-F238E27FC236}">
                    <a16:creationId xmlns:a16="http://schemas.microsoft.com/office/drawing/2014/main" id="{169B0EEF-071C-41FE-84D7-1EECAF6D8207}"/>
                  </a:ext>
                </a:extLst>
              </p:cNvPr>
              <p:cNvGrpSpPr/>
              <p:nvPr/>
            </p:nvGrpSpPr>
            <p:grpSpPr>
              <a:xfrm>
                <a:off x="2209909" y="2897485"/>
                <a:ext cx="408939" cy="476746"/>
                <a:chOff x="965948" y="1862616"/>
                <a:chExt cx="534637" cy="623285"/>
              </a:xfrm>
              <a:solidFill>
                <a:schemeClr val="bg1"/>
              </a:solidFill>
            </p:grpSpPr>
            <p:sp>
              <p:nvSpPr>
                <p:cNvPr id="101" name="任意多边形 9">
                  <a:extLst>
                    <a:ext uri="{FF2B5EF4-FFF2-40B4-BE49-F238E27FC236}">
                      <a16:creationId xmlns:a16="http://schemas.microsoft.com/office/drawing/2014/main" id="{C3560722-4E84-47A1-9668-87CA88CB0D1A}"/>
                    </a:ext>
                  </a:extLst>
                </p:cNvPr>
                <p:cNvSpPr>
                  <a:spLocks noEditPoints="1"/>
                </p:cNvSpPr>
                <p:nvPr>
                  <p:custDataLst>
                    <p:tags r:id="rId3"/>
                  </p:custDataLst>
                </p:nvPr>
              </p:nvSpPr>
              <p:spPr bwMode="auto">
                <a:xfrm>
                  <a:off x="965948" y="1862616"/>
                  <a:ext cx="534637" cy="623285"/>
                </a:xfrm>
                <a:custGeom>
                  <a:gdLst>
                    <a:gd name="T0" fmla="*/ 579 w 636"/>
                    <a:gd name="T1" fmla="*/ 0 h 746"/>
                    <a:gd name="T2" fmla="*/ 57 w 636"/>
                    <a:gd name="T3" fmla="*/ 0 h 746"/>
                    <a:gd name="T4" fmla="*/ 0 w 636"/>
                    <a:gd name="T5" fmla="*/ 57 h 746"/>
                    <a:gd name="T6" fmla="*/ 0 w 636"/>
                    <a:gd name="T7" fmla="*/ 689 h 746"/>
                    <a:gd name="T8" fmla="*/ 57 w 636"/>
                    <a:gd name="T9" fmla="*/ 746 h 746"/>
                    <a:gd name="T10" fmla="*/ 579 w 636"/>
                    <a:gd name="T11" fmla="*/ 746 h 746"/>
                    <a:gd name="T12" fmla="*/ 636 w 636"/>
                    <a:gd name="T13" fmla="*/ 689 h 746"/>
                    <a:gd name="T14" fmla="*/ 636 w 636"/>
                    <a:gd name="T15" fmla="*/ 57 h 746"/>
                    <a:gd name="T16" fmla="*/ 579 w 636"/>
                    <a:gd name="T17" fmla="*/ 0 h 746"/>
                    <a:gd name="T18" fmla="*/ 43 w 636"/>
                    <a:gd name="T19" fmla="*/ 689 h 746"/>
                    <a:gd name="T20" fmla="*/ 43 w 636"/>
                    <a:gd name="T21" fmla="*/ 57 h 746"/>
                    <a:gd name="T22" fmla="*/ 57 w 636"/>
                    <a:gd name="T23" fmla="*/ 43 h 746"/>
                    <a:gd name="T24" fmla="*/ 94 w 636"/>
                    <a:gd name="T25" fmla="*/ 43 h 746"/>
                    <a:gd name="T26" fmla="*/ 94 w 636"/>
                    <a:gd name="T27" fmla="*/ 703 h 746"/>
                    <a:gd name="T28" fmla="*/ 57 w 636"/>
                    <a:gd name="T29" fmla="*/ 703 h 746"/>
                    <a:gd name="T30" fmla="*/ 43 w 636"/>
                    <a:gd name="T31" fmla="*/ 689 h 746"/>
                    <a:gd name="T32" fmla="*/ 593 w 636"/>
                    <a:gd name="T33" fmla="*/ 689 h 746"/>
                    <a:gd name="T34" fmla="*/ 579 w 636"/>
                    <a:gd name="T35" fmla="*/ 703 h 746"/>
                    <a:gd name="T36" fmla="*/ 138 w 636"/>
                    <a:gd name="T37" fmla="*/ 703 h 746"/>
                    <a:gd name="T38" fmla="*/ 138 w 636"/>
                    <a:gd name="T39" fmla="*/ 43 h 746"/>
                    <a:gd name="T40" fmla="*/ 579 w 636"/>
                    <a:gd name="T41" fmla="*/ 43 h 746"/>
                    <a:gd name="T42" fmla="*/ 593 w 636"/>
                    <a:gd name="T43" fmla="*/ 57 h 746"/>
                    <a:gd name="T44" fmla="*/ 593 w 636"/>
                    <a:gd name="T45" fmla="*/ 689 h 746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636" h="746">
                      <a:moveTo>
                        <a:pt x="579" y="0"/>
                      </a:moveTo>
                      <a:cubicBezTo>
                        <a:pt x="57" y="0"/>
                        <a:pt x="57" y="0"/>
                        <a:pt x="57" y="0"/>
                      </a:cubicBezTo>
                      <a:cubicBezTo>
                        <a:pt x="25" y="0"/>
                        <a:pt x="0" y="25"/>
                        <a:pt x="0" y="57"/>
                      </a:cubicBezTo>
                      <a:cubicBezTo>
                        <a:pt x="0" y="689"/>
                        <a:pt x="0" y="689"/>
                        <a:pt x="0" y="689"/>
                      </a:cubicBezTo>
                      <a:cubicBezTo>
                        <a:pt x="0" y="721"/>
                        <a:pt x="25" y="746"/>
                        <a:pt x="57" y="746"/>
                      </a:cubicBezTo>
                      <a:cubicBezTo>
                        <a:pt x="579" y="746"/>
                        <a:pt x="579" y="746"/>
                        <a:pt x="579" y="746"/>
                      </a:cubicBezTo>
                      <a:cubicBezTo>
                        <a:pt x="611" y="746"/>
                        <a:pt x="636" y="721"/>
                        <a:pt x="636" y="689"/>
                      </a:cubicBezTo>
                      <a:cubicBezTo>
                        <a:pt x="636" y="57"/>
                        <a:pt x="636" y="57"/>
                        <a:pt x="636" y="57"/>
                      </a:cubicBezTo>
                      <a:cubicBezTo>
                        <a:pt x="636" y="25"/>
                        <a:pt x="611" y="0"/>
                        <a:pt x="579" y="0"/>
                      </a:cubicBezTo>
                      <a:close/>
                      <a:moveTo>
                        <a:pt x="43" y="689"/>
                      </a:moveTo>
                      <a:cubicBezTo>
                        <a:pt x="43" y="57"/>
                        <a:pt x="43" y="57"/>
                        <a:pt x="43" y="57"/>
                      </a:cubicBezTo>
                      <a:cubicBezTo>
                        <a:pt x="43" y="49"/>
                        <a:pt x="49" y="43"/>
                        <a:pt x="57" y="43"/>
                      </a:cubicBezTo>
                      <a:cubicBezTo>
                        <a:pt x="94" y="43"/>
                        <a:pt x="94" y="43"/>
                        <a:pt x="94" y="43"/>
                      </a:cubicBezTo>
                      <a:cubicBezTo>
                        <a:pt x="94" y="703"/>
                        <a:pt x="94" y="703"/>
                        <a:pt x="94" y="703"/>
                      </a:cubicBezTo>
                      <a:cubicBezTo>
                        <a:pt x="57" y="703"/>
                        <a:pt x="57" y="703"/>
                        <a:pt x="57" y="703"/>
                      </a:cubicBezTo>
                      <a:cubicBezTo>
                        <a:pt x="49" y="703"/>
                        <a:pt x="43" y="697"/>
                        <a:pt x="43" y="689"/>
                      </a:cubicBezTo>
                      <a:close/>
                      <a:moveTo>
                        <a:pt x="593" y="689"/>
                      </a:moveTo>
                      <a:cubicBezTo>
                        <a:pt x="593" y="697"/>
                        <a:pt x="587" y="703"/>
                        <a:pt x="579" y="703"/>
                      </a:cubicBezTo>
                      <a:cubicBezTo>
                        <a:pt x="138" y="703"/>
                        <a:pt x="138" y="703"/>
                        <a:pt x="138" y="703"/>
                      </a:cubicBezTo>
                      <a:cubicBezTo>
                        <a:pt x="138" y="43"/>
                        <a:pt x="138" y="43"/>
                        <a:pt x="138" y="43"/>
                      </a:cubicBezTo>
                      <a:cubicBezTo>
                        <a:pt x="579" y="43"/>
                        <a:pt x="579" y="43"/>
                        <a:pt x="579" y="43"/>
                      </a:cubicBezTo>
                      <a:cubicBezTo>
                        <a:pt x="587" y="43"/>
                        <a:pt x="593" y="49"/>
                        <a:pt x="593" y="57"/>
                      </a:cubicBezTo>
                      <a:lnTo>
                        <a:pt x="593" y="689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121920" tIns="60960" rIns="121920" bIns="6096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defTabSz="914377"/>
                  <a:endParaRPr lang="zh-CN" altLang="en-US">
                    <a:solidFill>
                      <a:prstClr val="white"/>
                    </a:solidFill>
                    <a:latin typeface="OPPOSans R" panose="00020600040101010101" pitchFamily="18" charset="-122"/>
                    <a:ea typeface="OPPOSans R" panose="00020600040101010101" pitchFamily="18" charset="-122"/>
                    <a:sym typeface="OPPOSans R" panose="00020600040101010101" pitchFamily="18" charset="-122"/>
                  </a:endParaRPr>
                </a:p>
              </p:txBody>
            </p:sp>
            <p:sp>
              <p:nvSpPr>
                <p:cNvPr id="102" name="矩形 10">
                  <a:extLst>
                    <a:ext uri="{FF2B5EF4-FFF2-40B4-BE49-F238E27FC236}">
                      <a16:creationId xmlns:a16="http://schemas.microsoft.com/office/drawing/2014/main" id="{561EAD64-6846-4547-9E58-7820F06F08D9}"/>
                    </a:ext>
                  </a:extLst>
                </p:cNvPr>
                <p:cNvSpPr>
                  <a:spLocks noChangeArrowheads="1"/>
                </p:cNvSpPr>
                <p:nvPr>
                  <p:custDataLst>
                    <p:tags r:id="rId4"/>
                  </p:custDataLst>
                </p:nvPr>
              </p:nvSpPr>
              <p:spPr bwMode="auto">
                <a:xfrm>
                  <a:off x="1104761" y="2073585"/>
                  <a:ext cx="126444" cy="35734"/>
                </a:xfrm>
                <a:prstGeom prst="rect">
                  <a:avLst/>
                </a:pr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vert="horz" wrap="square" lIns="121920" tIns="60960" rIns="121920" bIns="6096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defTabSz="914377"/>
                  <a:endParaRPr lang="zh-CN" altLang="en-US">
                    <a:solidFill>
                      <a:prstClr val="white"/>
                    </a:solidFill>
                    <a:latin typeface="OPPOSans R" panose="00020600040101010101" pitchFamily="18" charset="-122"/>
                    <a:ea typeface="OPPOSans R" panose="00020600040101010101" pitchFamily="18" charset="-122"/>
                    <a:sym typeface="OPPOSans R" panose="00020600040101010101" pitchFamily="18" charset="-122"/>
                  </a:endParaRPr>
                </a:p>
              </p:txBody>
            </p:sp>
            <p:sp>
              <p:nvSpPr>
                <p:cNvPr id="103" name="矩形 11">
                  <a:extLst>
                    <a:ext uri="{FF2B5EF4-FFF2-40B4-BE49-F238E27FC236}">
                      <a16:creationId xmlns:a16="http://schemas.microsoft.com/office/drawing/2014/main" id="{A3979397-79DD-46D4-82DD-8E748EBD0093}"/>
                    </a:ext>
                  </a:extLst>
                </p:cNvPr>
                <p:cNvSpPr>
                  <a:spLocks noChangeArrowheads="1"/>
                </p:cNvSpPr>
                <p:nvPr>
                  <p:custDataLst>
                    <p:tags r:id="rId5"/>
                  </p:custDataLst>
                </p:nvPr>
              </p:nvSpPr>
              <p:spPr bwMode="auto">
                <a:xfrm>
                  <a:off x="1104761" y="1989747"/>
                  <a:ext cx="168363" cy="35734"/>
                </a:xfrm>
                <a:prstGeom prst="rect">
                  <a:avLst/>
                </a:pr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vert="horz" wrap="square" lIns="121920" tIns="60960" rIns="121920" bIns="6096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defTabSz="914377"/>
                  <a:endParaRPr lang="zh-CN" altLang="en-US">
                    <a:solidFill>
                      <a:prstClr val="white"/>
                    </a:solidFill>
                    <a:latin typeface="OPPOSans R" panose="00020600040101010101" pitchFamily="18" charset="-122"/>
                    <a:ea typeface="OPPOSans R" panose="00020600040101010101" pitchFamily="18" charset="-122"/>
                    <a:sym typeface="OPPOSans R" panose="00020600040101010101" pitchFamily="18" charset="-122"/>
                  </a:endParaRPr>
                </a:p>
              </p:txBody>
            </p:sp>
            <p:sp>
              <p:nvSpPr>
                <p:cNvPr id="104" name="任意多边形 12">
                  <a:extLst>
                    <a:ext uri="{FF2B5EF4-FFF2-40B4-BE49-F238E27FC236}">
                      <a16:creationId xmlns:a16="http://schemas.microsoft.com/office/drawing/2014/main" id="{9E8C1872-A950-4EB8-A97C-67DBEA5B7E0B}"/>
                    </a:ext>
                  </a:extLst>
                </p:cNvPr>
                <p:cNvSpPr>
                  <a:spLocks noEditPoints="1"/>
                </p:cNvSpPr>
                <p:nvPr>
                  <p:custDataLst>
                    <p:tags r:id="rId6"/>
                  </p:custDataLst>
                </p:nvPr>
              </p:nvSpPr>
              <p:spPr bwMode="auto">
                <a:xfrm>
                  <a:off x="1293052" y="2009676"/>
                  <a:ext cx="128505" cy="416440"/>
                </a:xfrm>
                <a:custGeom>
                  <a:gdLst>
                    <a:gd name="T0" fmla="*/ 0 w 153"/>
                    <a:gd name="T1" fmla="*/ 76 h 498"/>
                    <a:gd name="T2" fmla="*/ 0 w 153"/>
                    <a:gd name="T3" fmla="*/ 441 h 498"/>
                    <a:gd name="T4" fmla="*/ 57 w 153"/>
                    <a:gd name="T5" fmla="*/ 498 h 498"/>
                    <a:gd name="T6" fmla="*/ 96 w 153"/>
                    <a:gd name="T7" fmla="*/ 498 h 498"/>
                    <a:gd name="T8" fmla="*/ 153 w 153"/>
                    <a:gd name="T9" fmla="*/ 441 h 498"/>
                    <a:gd name="T10" fmla="*/ 153 w 153"/>
                    <a:gd name="T11" fmla="*/ 76 h 498"/>
                    <a:gd name="T12" fmla="*/ 77 w 153"/>
                    <a:gd name="T13" fmla="*/ 0 h 498"/>
                    <a:gd name="T14" fmla="*/ 0 w 153"/>
                    <a:gd name="T15" fmla="*/ 76 h 498"/>
                    <a:gd name="T16" fmla="*/ 109 w 153"/>
                    <a:gd name="T17" fmla="*/ 441 h 498"/>
                    <a:gd name="T18" fmla="*/ 96 w 153"/>
                    <a:gd name="T19" fmla="*/ 454 h 498"/>
                    <a:gd name="T20" fmla="*/ 57 w 153"/>
                    <a:gd name="T21" fmla="*/ 454 h 498"/>
                    <a:gd name="T22" fmla="*/ 44 w 153"/>
                    <a:gd name="T23" fmla="*/ 441 h 498"/>
                    <a:gd name="T24" fmla="*/ 44 w 153"/>
                    <a:gd name="T25" fmla="*/ 94 h 498"/>
                    <a:gd name="T26" fmla="*/ 77 w 153"/>
                    <a:gd name="T27" fmla="*/ 62 h 498"/>
                    <a:gd name="T28" fmla="*/ 109 w 153"/>
                    <a:gd name="T29" fmla="*/ 94 h 498"/>
                    <a:gd name="T30" fmla="*/ 109 w 153"/>
                    <a:gd name="T31" fmla="*/ 441 h 498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</a:cxnLst>
                  <a:rect l="0" t="0" r="r" b="b"/>
                  <a:pathLst>
                    <a:path w="153" h="498">
                      <a:moveTo>
                        <a:pt x="0" y="76"/>
                      </a:moveTo>
                      <a:cubicBezTo>
                        <a:pt x="0" y="441"/>
                        <a:pt x="0" y="441"/>
                        <a:pt x="0" y="441"/>
                      </a:cubicBezTo>
                      <a:cubicBezTo>
                        <a:pt x="0" y="472"/>
                        <a:pt x="26" y="498"/>
                        <a:pt x="57" y="498"/>
                      </a:cubicBezTo>
                      <a:cubicBezTo>
                        <a:pt x="96" y="498"/>
                        <a:pt x="96" y="498"/>
                        <a:pt x="96" y="498"/>
                      </a:cubicBezTo>
                      <a:cubicBezTo>
                        <a:pt x="128" y="498"/>
                        <a:pt x="153" y="472"/>
                        <a:pt x="153" y="441"/>
                      </a:cubicBezTo>
                      <a:cubicBezTo>
                        <a:pt x="153" y="76"/>
                        <a:pt x="153" y="76"/>
                        <a:pt x="153" y="76"/>
                      </a:cubicBezTo>
                      <a:cubicBezTo>
                        <a:pt x="77" y="0"/>
                        <a:pt x="77" y="0"/>
                        <a:pt x="77" y="0"/>
                      </a:cubicBezTo>
                      <a:lnTo>
                        <a:pt x="0" y="76"/>
                      </a:lnTo>
                      <a:close/>
                      <a:moveTo>
                        <a:pt x="109" y="441"/>
                      </a:moveTo>
                      <a:cubicBezTo>
                        <a:pt x="109" y="448"/>
                        <a:pt x="104" y="454"/>
                        <a:pt x="96" y="454"/>
                      </a:cubicBezTo>
                      <a:cubicBezTo>
                        <a:pt x="57" y="454"/>
                        <a:pt x="57" y="454"/>
                        <a:pt x="57" y="454"/>
                      </a:cubicBezTo>
                      <a:cubicBezTo>
                        <a:pt x="50" y="454"/>
                        <a:pt x="44" y="448"/>
                        <a:pt x="44" y="441"/>
                      </a:cubicBezTo>
                      <a:cubicBezTo>
                        <a:pt x="44" y="94"/>
                        <a:pt x="44" y="94"/>
                        <a:pt x="44" y="94"/>
                      </a:cubicBezTo>
                      <a:cubicBezTo>
                        <a:pt x="77" y="62"/>
                        <a:pt x="77" y="62"/>
                        <a:pt x="77" y="62"/>
                      </a:cubicBezTo>
                      <a:cubicBezTo>
                        <a:pt x="109" y="94"/>
                        <a:pt x="109" y="94"/>
                        <a:pt x="109" y="94"/>
                      </a:cubicBezTo>
                      <a:lnTo>
                        <a:pt x="109" y="441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121920" tIns="60960" rIns="121920" bIns="6096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defTabSz="914377"/>
                  <a:endParaRPr lang="zh-CN" altLang="en-US">
                    <a:solidFill>
                      <a:prstClr val="white"/>
                    </a:solidFill>
                    <a:latin typeface="OPPOSans R" panose="00020600040101010101" pitchFamily="18" charset="-122"/>
                    <a:ea typeface="OPPOSans R" panose="00020600040101010101" pitchFamily="18" charset="-122"/>
                    <a:sym typeface="OPPOSans R" panose="00020600040101010101" pitchFamily="18" charset="-122"/>
                  </a:endParaRPr>
                </a:p>
              </p:txBody>
            </p:sp>
          </p:grpSp>
        </p:grpSp>
        <p:grpSp>
          <p:nvGrpSpPr>
            <p:cNvPr id="35" name="组合 34">
              <a:extLst>
                <a:ext uri="{FF2B5EF4-FFF2-40B4-BE49-F238E27FC236}">
                  <a16:creationId xmlns:a16="http://schemas.microsoft.com/office/drawing/2014/main" id="{6B59C8DE-B280-4295-95FF-8F4EDB892C39}"/>
                </a:ext>
              </a:extLst>
            </p:cNvPr>
            <p:cNvGrpSpPr/>
            <p:nvPr/>
          </p:nvGrpSpPr>
          <p:grpSpPr>
            <a:xfrm>
              <a:off x="6738409" y="2452457"/>
              <a:ext cx="1102995" cy="1267460"/>
              <a:chOff x="6713220" y="2510790"/>
              <a:chExt cx="1102995" cy="1267460"/>
            </a:xfrm>
          </p:grpSpPr>
          <p:grpSp>
            <p:nvGrpSpPr>
              <p:cNvPr id="93" name="组合 92">
                <a:extLst>
                  <a:ext uri="{FF2B5EF4-FFF2-40B4-BE49-F238E27FC236}">
                    <a16:creationId xmlns:a16="http://schemas.microsoft.com/office/drawing/2014/main" id="{98F47F22-0C94-4B5C-A332-CD445571A2C1}"/>
                  </a:ext>
                </a:extLst>
              </p:cNvPr>
              <p:cNvGrpSpPr/>
              <p:nvPr/>
            </p:nvGrpSpPr>
            <p:grpSpPr>
              <a:xfrm>
                <a:off x="6713220" y="2510790"/>
                <a:ext cx="1102995" cy="1267460"/>
                <a:chOff x="2839" y="3454"/>
                <a:chExt cx="1737" cy="1996"/>
              </a:xfrm>
            </p:grpSpPr>
            <p:sp>
              <p:nvSpPr>
                <p:cNvPr id="97" name="矩形 96">
                  <a:extLst>
                    <a:ext uri="{FF2B5EF4-FFF2-40B4-BE49-F238E27FC236}">
                      <a16:creationId xmlns:a16="http://schemas.microsoft.com/office/drawing/2014/main" id="{FC79FB3A-5950-4855-81A8-ADD603ED7A73}"/>
                    </a:ext>
                  </a:extLst>
                </p:cNvPr>
                <p:cNvSpPr/>
                <p:nvPr/>
              </p:nvSpPr>
              <p:spPr>
                <a:xfrm>
                  <a:off x="2839" y="3454"/>
                  <a:ext cx="1737" cy="1996"/>
                </a:xfrm>
                <a:prstGeom prst="rect">
                  <a:avLst/>
                </a:prstGeom>
                <a:solidFill>
                  <a:schemeClr val="bg1"/>
                </a:solidFill>
                <a:ln w="12700" cap="flat" cmpd="sng" algn="ctr">
                  <a:noFill/>
                  <a:prstDash val="solid"/>
                  <a:miter lim="800000"/>
                </a:ln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vertOverflow="overflow" horzOverflow="overflow" vert="horz" wrap="square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OPPOSans B" panose="00020600040101010101" pitchFamily="18" charset="-122"/>
                    <a:ea typeface="微软雅黑"/>
                    <a:cs typeface="+mn-cs"/>
                    <a:sym typeface="+mn-ea"/>
                  </a:endParaRPr>
                </a:p>
              </p:txBody>
            </p:sp>
            <p:sp>
              <p:nvSpPr>
                <p:cNvPr id="98" name="矩形 97">
                  <a:extLst>
                    <a:ext uri="{FF2B5EF4-FFF2-40B4-BE49-F238E27FC236}">
                      <a16:creationId xmlns:a16="http://schemas.microsoft.com/office/drawing/2014/main" id="{D65A542C-DC2B-4461-8FF2-79476773FE0B}"/>
                    </a:ext>
                  </a:extLst>
                </p:cNvPr>
                <p:cNvSpPr/>
                <p:nvPr/>
              </p:nvSpPr>
              <p:spPr>
                <a:xfrm>
                  <a:off x="2840" y="3732"/>
                  <a:ext cx="1736" cy="1440"/>
                </a:xfrm>
                <a:prstGeom prst="rect">
                  <a:avLst/>
                </a:prstGeom>
                <a:solidFill>
                  <a:schemeClr val="accent1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OPPOSans B" panose="00020600040101010101" pitchFamily="18" charset="-122"/>
                    <a:ea typeface="微软雅黑"/>
                    <a:cs typeface="+mn-cs"/>
                  </a:endParaRPr>
                </a:p>
              </p:txBody>
            </p:sp>
          </p:grpSp>
          <p:grpSp>
            <p:nvGrpSpPr>
              <p:cNvPr id="94" name="组合 93">
                <a:extLst>
                  <a:ext uri="{FF2B5EF4-FFF2-40B4-BE49-F238E27FC236}">
                    <a16:creationId xmlns:a16="http://schemas.microsoft.com/office/drawing/2014/main" id="{5A5D40D2-38C3-4673-BDD8-5C949C358579}"/>
                  </a:ext>
                </a:extLst>
              </p:cNvPr>
              <p:cNvGrpSpPr/>
              <p:nvPr/>
            </p:nvGrpSpPr>
            <p:grpSpPr>
              <a:xfrm>
                <a:off x="6977817" y="2916535"/>
                <a:ext cx="565983" cy="478478"/>
                <a:chOff x="4318791" y="2312202"/>
                <a:chExt cx="806063" cy="681441"/>
              </a:xfrm>
            </p:grpSpPr>
            <p:sp>
              <p:nvSpPr>
                <p:cNvPr id="95" name="任意多边形 16">
                  <a:extLst>
                    <a:ext uri="{FF2B5EF4-FFF2-40B4-BE49-F238E27FC236}">
                      <a16:creationId xmlns:a16="http://schemas.microsoft.com/office/drawing/2014/main" id="{F65C3C25-C99E-45DC-8E67-FF3AB09B2641}"/>
                    </a:ext>
                  </a:extLst>
                </p:cNvPr>
                <p:cNvSpPr/>
                <p:nvPr>
                  <p:custDataLst>
                    <p:tags r:id="rId7"/>
                  </p:custDataLst>
                </p:nvPr>
              </p:nvSpPr>
              <p:spPr bwMode="auto">
                <a:xfrm>
                  <a:off x="4495559" y="2477480"/>
                  <a:ext cx="453410" cy="189142"/>
                </a:xfrm>
                <a:custGeom>
                  <a:gdLst>
                    <a:gd name="T0" fmla="*/ 348 w 513"/>
                    <a:gd name="T1" fmla="*/ 0 h 214"/>
                    <a:gd name="T2" fmla="*/ 210 w 513"/>
                    <a:gd name="T3" fmla="*/ 139 h 214"/>
                    <a:gd name="T4" fmla="*/ 119 w 513"/>
                    <a:gd name="T5" fmla="*/ 48 h 214"/>
                    <a:gd name="T6" fmla="*/ 0 w 513"/>
                    <a:gd name="T7" fmla="*/ 166 h 214"/>
                    <a:gd name="T8" fmla="*/ 38 w 513"/>
                    <a:gd name="T9" fmla="*/ 202 h 214"/>
                    <a:gd name="T10" fmla="*/ 119 w 513"/>
                    <a:gd name="T11" fmla="*/ 123 h 214"/>
                    <a:gd name="T12" fmla="*/ 210 w 513"/>
                    <a:gd name="T13" fmla="*/ 214 h 214"/>
                    <a:gd name="T14" fmla="*/ 348 w 513"/>
                    <a:gd name="T15" fmla="*/ 76 h 214"/>
                    <a:gd name="T16" fmla="*/ 475 w 513"/>
                    <a:gd name="T17" fmla="*/ 202 h 214"/>
                    <a:gd name="T18" fmla="*/ 513 w 513"/>
                    <a:gd name="T19" fmla="*/ 165 h 214"/>
                    <a:gd name="T20" fmla="*/ 348 w 513"/>
                    <a:gd name="T21" fmla="*/ 0 h 214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</a:cxnLst>
                  <a:rect l="0" t="0" r="r" b="b"/>
                  <a:pathLst>
                    <a:path w="513" h="214">
                      <a:moveTo>
                        <a:pt x="348" y="0"/>
                      </a:moveTo>
                      <a:lnTo>
                        <a:pt x="210" y="139"/>
                      </a:lnTo>
                      <a:lnTo>
                        <a:pt x="119" y="48"/>
                      </a:lnTo>
                      <a:lnTo>
                        <a:pt x="0" y="166"/>
                      </a:lnTo>
                      <a:lnTo>
                        <a:pt x="38" y="202"/>
                      </a:lnTo>
                      <a:lnTo>
                        <a:pt x="119" y="123"/>
                      </a:lnTo>
                      <a:lnTo>
                        <a:pt x="210" y="214"/>
                      </a:lnTo>
                      <a:lnTo>
                        <a:pt x="348" y="76"/>
                      </a:lnTo>
                      <a:lnTo>
                        <a:pt x="475" y="202"/>
                      </a:lnTo>
                      <a:lnTo>
                        <a:pt x="513" y="165"/>
                      </a:lnTo>
                      <a:lnTo>
                        <a:pt x="348" y="0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121920" tIns="60960" rIns="121920" bIns="6096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defTabSz="914377"/>
                  <a:endParaRPr lang="zh-CN" altLang="en-US">
                    <a:solidFill>
                      <a:prstClr val="white"/>
                    </a:solidFill>
                    <a:latin typeface="OPPOSans R" panose="00020600040101010101" pitchFamily="18" charset="-122"/>
                    <a:ea typeface="OPPOSans R" panose="00020600040101010101" pitchFamily="18" charset="-122"/>
                    <a:sym typeface="OPPOSans R" panose="00020600040101010101" pitchFamily="18" charset="-122"/>
                  </a:endParaRPr>
                </a:p>
              </p:txBody>
            </p:sp>
            <p:sp>
              <p:nvSpPr>
                <p:cNvPr id="96" name="任意多边形 17">
                  <a:extLst>
                    <a:ext uri="{FF2B5EF4-FFF2-40B4-BE49-F238E27FC236}">
                      <a16:creationId xmlns:a16="http://schemas.microsoft.com/office/drawing/2014/main" id="{4623E9CE-5464-4742-A48D-466F45D53387}"/>
                    </a:ext>
                  </a:extLst>
                </p:cNvPr>
                <p:cNvSpPr>
                  <a:spLocks noEditPoints="1"/>
                </p:cNvSpPr>
                <p:nvPr>
                  <p:custDataLst>
                    <p:tags r:id="rId8"/>
                  </p:custDataLst>
                </p:nvPr>
              </p:nvSpPr>
              <p:spPr bwMode="auto">
                <a:xfrm>
                  <a:off x="4318791" y="2312202"/>
                  <a:ext cx="806063" cy="681441"/>
                </a:xfrm>
                <a:custGeom>
                  <a:gdLst>
                    <a:gd name="T0" fmla="*/ 912 w 912"/>
                    <a:gd name="T1" fmla="*/ 54 h 771"/>
                    <a:gd name="T2" fmla="*/ 912 w 912"/>
                    <a:gd name="T3" fmla="*/ 0 h 771"/>
                    <a:gd name="T4" fmla="*/ 2 w 912"/>
                    <a:gd name="T5" fmla="*/ 0 h 771"/>
                    <a:gd name="T6" fmla="*/ 2 w 912"/>
                    <a:gd name="T7" fmla="*/ 54 h 771"/>
                    <a:gd name="T8" fmla="*/ 30 w 912"/>
                    <a:gd name="T9" fmla="*/ 54 h 771"/>
                    <a:gd name="T10" fmla="*/ 30 w 912"/>
                    <a:gd name="T11" fmla="*/ 541 h 771"/>
                    <a:gd name="T12" fmla="*/ 0 w 912"/>
                    <a:gd name="T13" fmla="*/ 541 h 771"/>
                    <a:gd name="T14" fmla="*/ 0 w 912"/>
                    <a:gd name="T15" fmla="*/ 594 h 771"/>
                    <a:gd name="T16" fmla="*/ 30 w 912"/>
                    <a:gd name="T17" fmla="*/ 594 h 771"/>
                    <a:gd name="T18" fmla="*/ 30 w 912"/>
                    <a:gd name="T19" fmla="*/ 595 h 771"/>
                    <a:gd name="T20" fmla="*/ 429 w 912"/>
                    <a:gd name="T21" fmla="*/ 595 h 771"/>
                    <a:gd name="T22" fmla="*/ 429 w 912"/>
                    <a:gd name="T23" fmla="*/ 718 h 771"/>
                    <a:gd name="T24" fmla="*/ 367 w 912"/>
                    <a:gd name="T25" fmla="*/ 718 h 771"/>
                    <a:gd name="T26" fmla="*/ 367 w 912"/>
                    <a:gd name="T27" fmla="*/ 771 h 771"/>
                    <a:gd name="T28" fmla="*/ 545 w 912"/>
                    <a:gd name="T29" fmla="*/ 771 h 771"/>
                    <a:gd name="T30" fmla="*/ 545 w 912"/>
                    <a:gd name="T31" fmla="*/ 718 h 771"/>
                    <a:gd name="T32" fmla="*/ 482 w 912"/>
                    <a:gd name="T33" fmla="*/ 718 h 771"/>
                    <a:gd name="T34" fmla="*/ 482 w 912"/>
                    <a:gd name="T35" fmla="*/ 595 h 771"/>
                    <a:gd name="T36" fmla="*/ 885 w 912"/>
                    <a:gd name="T37" fmla="*/ 595 h 771"/>
                    <a:gd name="T38" fmla="*/ 885 w 912"/>
                    <a:gd name="T39" fmla="*/ 594 h 771"/>
                    <a:gd name="T40" fmla="*/ 911 w 912"/>
                    <a:gd name="T41" fmla="*/ 594 h 771"/>
                    <a:gd name="T42" fmla="*/ 911 w 912"/>
                    <a:gd name="T43" fmla="*/ 541 h 771"/>
                    <a:gd name="T44" fmla="*/ 885 w 912"/>
                    <a:gd name="T45" fmla="*/ 541 h 771"/>
                    <a:gd name="T46" fmla="*/ 885 w 912"/>
                    <a:gd name="T47" fmla="*/ 54 h 771"/>
                    <a:gd name="T48" fmla="*/ 912 w 912"/>
                    <a:gd name="T49" fmla="*/ 54 h 771"/>
                    <a:gd name="T50" fmla="*/ 83 w 912"/>
                    <a:gd name="T51" fmla="*/ 541 h 771"/>
                    <a:gd name="T52" fmla="*/ 83 w 912"/>
                    <a:gd name="T53" fmla="*/ 55 h 771"/>
                    <a:gd name="T54" fmla="*/ 832 w 912"/>
                    <a:gd name="T55" fmla="*/ 55 h 771"/>
                    <a:gd name="T56" fmla="*/ 832 w 912"/>
                    <a:gd name="T57" fmla="*/ 541 h 771"/>
                    <a:gd name="T58" fmla="*/ 83 w 912"/>
                    <a:gd name="T59" fmla="*/ 541 h 771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</a:cxnLst>
                  <a:rect l="0" t="0" r="r" b="b"/>
                  <a:pathLst>
                    <a:path w="912" h="771">
                      <a:moveTo>
                        <a:pt x="912" y="54"/>
                      </a:moveTo>
                      <a:lnTo>
                        <a:pt x="912" y="0"/>
                      </a:lnTo>
                      <a:lnTo>
                        <a:pt x="2" y="0"/>
                      </a:lnTo>
                      <a:lnTo>
                        <a:pt x="2" y="54"/>
                      </a:lnTo>
                      <a:lnTo>
                        <a:pt x="30" y="54"/>
                      </a:lnTo>
                      <a:lnTo>
                        <a:pt x="30" y="541"/>
                      </a:lnTo>
                      <a:lnTo>
                        <a:pt x="0" y="541"/>
                      </a:lnTo>
                      <a:lnTo>
                        <a:pt x="0" y="594"/>
                      </a:lnTo>
                      <a:lnTo>
                        <a:pt x="30" y="594"/>
                      </a:lnTo>
                      <a:lnTo>
                        <a:pt x="30" y="595"/>
                      </a:lnTo>
                      <a:lnTo>
                        <a:pt x="429" y="595"/>
                      </a:lnTo>
                      <a:lnTo>
                        <a:pt x="429" y="718"/>
                      </a:lnTo>
                      <a:lnTo>
                        <a:pt x="367" y="718"/>
                      </a:lnTo>
                      <a:lnTo>
                        <a:pt x="367" y="771"/>
                      </a:lnTo>
                      <a:lnTo>
                        <a:pt x="545" y="771"/>
                      </a:lnTo>
                      <a:lnTo>
                        <a:pt x="545" y="718"/>
                      </a:lnTo>
                      <a:lnTo>
                        <a:pt x="482" y="718"/>
                      </a:lnTo>
                      <a:lnTo>
                        <a:pt x="482" y="595"/>
                      </a:lnTo>
                      <a:lnTo>
                        <a:pt x="885" y="595"/>
                      </a:lnTo>
                      <a:lnTo>
                        <a:pt x="885" y="594"/>
                      </a:lnTo>
                      <a:lnTo>
                        <a:pt x="911" y="594"/>
                      </a:lnTo>
                      <a:lnTo>
                        <a:pt x="911" y="541"/>
                      </a:lnTo>
                      <a:lnTo>
                        <a:pt x="885" y="541"/>
                      </a:lnTo>
                      <a:lnTo>
                        <a:pt x="885" y="54"/>
                      </a:lnTo>
                      <a:lnTo>
                        <a:pt x="912" y="54"/>
                      </a:lnTo>
                      <a:close/>
                      <a:moveTo>
                        <a:pt x="83" y="541"/>
                      </a:moveTo>
                      <a:lnTo>
                        <a:pt x="83" y="55"/>
                      </a:lnTo>
                      <a:lnTo>
                        <a:pt x="832" y="55"/>
                      </a:lnTo>
                      <a:lnTo>
                        <a:pt x="832" y="541"/>
                      </a:lnTo>
                      <a:lnTo>
                        <a:pt x="83" y="541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121920" tIns="60960" rIns="121920" bIns="6096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defTabSz="914377"/>
                  <a:endParaRPr lang="zh-CN" altLang="en-US">
                    <a:solidFill>
                      <a:prstClr val="white"/>
                    </a:solidFill>
                    <a:latin typeface="OPPOSans R" panose="00020600040101010101" pitchFamily="18" charset="-122"/>
                    <a:ea typeface="OPPOSans R" panose="00020600040101010101" pitchFamily="18" charset="-122"/>
                    <a:sym typeface="OPPOSans R" panose="00020600040101010101" pitchFamily="18" charset="-122"/>
                  </a:endParaRPr>
                </a:p>
              </p:txBody>
            </p:sp>
          </p:grpSp>
        </p:grpSp>
        <p:grpSp>
          <p:nvGrpSpPr>
            <p:cNvPr id="36" name="组合 35">
              <a:extLst>
                <a:ext uri="{FF2B5EF4-FFF2-40B4-BE49-F238E27FC236}">
                  <a16:creationId xmlns:a16="http://schemas.microsoft.com/office/drawing/2014/main" id="{60B85870-7D60-4EFF-AEC9-02407DB37111}"/>
                </a:ext>
              </a:extLst>
            </p:cNvPr>
            <p:cNvGrpSpPr/>
            <p:nvPr/>
          </p:nvGrpSpPr>
          <p:grpSpPr>
            <a:xfrm>
              <a:off x="9126220" y="2452457"/>
              <a:ext cx="1102995" cy="1267460"/>
              <a:chOff x="9126220" y="2510790"/>
              <a:chExt cx="1102995" cy="1267460"/>
            </a:xfrm>
          </p:grpSpPr>
          <p:grpSp>
            <p:nvGrpSpPr>
              <p:cNvPr id="58" name="组合 57">
                <a:extLst>
                  <a:ext uri="{FF2B5EF4-FFF2-40B4-BE49-F238E27FC236}">
                    <a16:creationId xmlns:a16="http://schemas.microsoft.com/office/drawing/2014/main" id="{099CCDF8-FCB1-4F6B-AE2A-71E987429976}"/>
                  </a:ext>
                </a:extLst>
              </p:cNvPr>
              <p:cNvGrpSpPr/>
              <p:nvPr/>
            </p:nvGrpSpPr>
            <p:grpSpPr>
              <a:xfrm>
                <a:off x="9126220" y="2510790"/>
                <a:ext cx="1102995" cy="1267460"/>
                <a:chOff x="2839" y="3454"/>
                <a:chExt cx="1737" cy="1996"/>
              </a:xfrm>
            </p:grpSpPr>
            <p:sp>
              <p:nvSpPr>
                <p:cNvPr id="91" name="矩形 90">
                  <a:extLst>
                    <a:ext uri="{FF2B5EF4-FFF2-40B4-BE49-F238E27FC236}">
                      <a16:creationId xmlns:a16="http://schemas.microsoft.com/office/drawing/2014/main" id="{4EC924EC-6110-4CC4-B886-F8FC5851E8CB}"/>
                    </a:ext>
                  </a:extLst>
                </p:cNvPr>
                <p:cNvSpPr/>
                <p:nvPr/>
              </p:nvSpPr>
              <p:spPr>
                <a:xfrm>
                  <a:off x="2839" y="3454"/>
                  <a:ext cx="1737" cy="1996"/>
                </a:xfrm>
                <a:prstGeom prst="rect">
                  <a:avLst/>
                </a:prstGeom>
                <a:solidFill>
                  <a:schemeClr val="bg1"/>
                </a:solidFill>
                <a:ln w="12700" cap="flat" cmpd="sng" algn="ctr">
                  <a:noFill/>
                  <a:prstDash val="solid"/>
                  <a:miter lim="800000"/>
                </a:ln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vertOverflow="overflow" horzOverflow="overflow" vert="horz" wrap="square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OPPOSans B" panose="00020600040101010101" pitchFamily="18" charset="-122"/>
                    <a:ea typeface="微软雅黑"/>
                    <a:cs typeface="+mn-cs"/>
                    <a:sym typeface="+mn-ea"/>
                  </a:endParaRPr>
                </a:p>
              </p:txBody>
            </p:sp>
            <p:sp>
              <p:nvSpPr>
                <p:cNvPr id="92" name="矩形 91">
                  <a:extLst>
                    <a:ext uri="{FF2B5EF4-FFF2-40B4-BE49-F238E27FC236}">
                      <a16:creationId xmlns:a16="http://schemas.microsoft.com/office/drawing/2014/main" id="{35A2418C-E057-4595-ADF3-BD3DA2ABFA43}"/>
                    </a:ext>
                  </a:extLst>
                </p:cNvPr>
                <p:cNvSpPr/>
                <p:nvPr/>
              </p:nvSpPr>
              <p:spPr>
                <a:xfrm>
                  <a:off x="2840" y="3732"/>
                  <a:ext cx="1736" cy="1440"/>
                </a:xfrm>
                <a:prstGeom prst="rect">
                  <a:avLst/>
                </a:prstGeom>
                <a:solidFill>
                  <a:schemeClr val="accent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OPPOSans B" panose="00020600040101010101" pitchFamily="18" charset="-122"/>
                    <a:ea typeface="微软雅黑"/>
                    <a:cs typeface="+mn-cs"/>
                  </a:endParaRPr>
                </a:p>
              </p:txBody>
            </p:sp>
          </p:grpSp>
          <p:grpSp>
            <p:nvGrpSpPr>
              <p:cNvPr id="60" name="Group 20" descr="e7d195523061f1c09e9d68d7cf438b91ef959ecb14fc25d26BBA7F7DBC18E55DFF4014AF651F0BF2569D4B6C1DA7F1A4683A481403BD872FC687266AD13265C1DE7C373772FD8728ABDD69ADD03BFF5BE2862BC891DBB79EB73C15828F0DF1DC2F0B1C670C38CB84D872D3C6C609B3C2C95C34232EA5F7BBA4BF190274E430E03C02613D2AC7931007E66AA5AE319EC6">
                <a:extLst>
                  <a:ext uri="{FF2B5EF4-FFF2-40B4-BE49-F238E27FC236}">
                    <a16:creationId xmlns:a16="http://schemas.microsoft.com/office/drawing/2014/main" id="{A15C0E93-7DBE-41BA-A5C7-DA26FE1D5A78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9397501" y="2910062"/>
                <a:ext cx="560432" cy="419710"/>
                <a:chOff x="2423" y="1278"/>
                <a:chExt cx="912" cy="683"/>
              </a:xfrm>
              <a:solidFill>
                <a:schemeClr val="bg1"/>
              </a:solidFill>
            </p:grpSpPr>
            <p:sp>
              <p:nvSpPr>
                <p:cNvPr id="89" name="任意多边形 21">
                  <a:extLst>
                    <a:ext uri="{FF2B5EF4-FFF2-40B4-BE49-F238E27FC236}">
                      <a16:creationId xmlns:a16="http://schemas.microsoft.com/office/drawing/2014/main" id="{BA373437-DE74-46A5-B353-21F212AAFF3C}"/>
                    </a:ext>
                  </a:extLst>
                </p:cNvPr>
                <p:cNvSpPr/>
                <p:nvPr>
                  <p:custDataLst>
                    <p:tags r:id="rId9"/>
                  </p:custDataLst>
                </p:nvPr>
              </p:nvSpPr>
              <p:spPr bwMode="auto">
                <a:xfrm>
                  <a:off x="2746" y="1582"/>
                  <a:ext cx="265" cy="281"/>
                </a:xfrm>
                <a:custGeom>
                  <a:gdLst>
                    <a:gd name="T0" fmla="*/ 0 w 265"/>
                    <a:gd name="T1" fmla="*/ 131 h 281"/>
                    <a:gd name="T2" fmla="*/ 38 w 265"/>
                    <a:gd name="T3" fmla="*/ 169 h 281"/>
                    <a:gd name="T4" fmla="*/ 107 w 265"/>
                    <a:gd name="T5" fmla="*/ 102 h 281"/>
                    <a:gd name="T6" fmla="*/ 105 w 265"/>
                    <a:gd name="T7" fmla="*/ 281 h 281"/>
                    <a:gd name="T8" fmla="*/ 159 w 265"/>
                    <a:gd name="T9" fmla="*/ 281 h 281"/>
                    <a:gd name="T10" fmla="*/ 159 w 265"/>
                    <a:gd name="T11" fmla="*/ 102 h 281"/>
                    <a:gd name="T12" fmla="*/ 227 w 265"/>
                    <a:gd name="T13" fmla="*/ 169 h 281"/>
                    <a:gd name="T14" fmla="*/ 265 w 265"/>
                    <a:gd name="T15" fmla="*/ 131 h 281"/>
                    <a:gd name="T16" fmla="*/ 132 w 265"/>
                    <a:gd name="T17" fmla="*/ 0 h 281"/>
                    <a:gd name="T18" fmla="*/ 0 w 265"/>
                    <a:gd name="T19" fmla="*/ 131 h 281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265" h="281">
                      <a:moveTo>
                        <a:pt x="0" y="131"/>
                      </a:moveTo>
                      <a:lnTo>
                        <a:pt x="38" y="169"/>
                      </a:lnTo>
                      <a:lnTo>
                        <a:pt x="107" y="102"/>
                      </a:lnTo>
                      <a:lnTo>
                        <a:pt x="105" y="281"/>
                      </a:lnTo>
                      <a:lnTo>
                        <a:pt x="159" y="281"/>
                      </a:lnTo>
                      <a:lnTo>
                        <a:pt x="159" y="102"/>
                      </a:lnTo>
                      <a:lnTo>
                        <a:pt x="227" y="169"/>
                      </a:lnTo>
                      <a:lnTo>
                        <a:pt x="265" y="131"/>
                      </a:lnTo>
                      <a:lnTo>
                        <a:pt x="132" y="0"/>
                      </a:lnTo>
                      <a:lnTo>
                        <a:pt x="0" y="131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121920" tIns="60960" rIns="121920" bIns="6096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defTabSz="914377"/>
                  <a:endParaRPr lang="zh-CN" altLang="en-US">
                    <a:solidFill>
                      <a:prstClr val="white"/>
                    </a:solidFill>
                    <a:latin typeface="OPPOSans R" panose="00020600040101010101" pitchFamily="18" charset="-122"/>
                    <a:ea typeface="OPPOSans R" panose="00020600040101010101" pitchFamily="18" charset="-122"/>
                    <a:sym typeface="OPPOSans R" panose="00020600040101010101" pitchFamily="18" charset="-122"/>
                  </a:endParaRPr>
                </a:p>
              </p:txBody>
            </p:sp>
            <p:sp>
              <p:nvSpPr>
                <p:cNvPr id="90" name="任意多边形 22">
                  <a:extLst>
                    <a:ext uri="{FF2B5EF4-FFF2-40B4-BE49-F238E27FC236}">
                      <a16:creationId xmlns:a16="http://schemas.microsoft.com/office/drawing/2014/main" id="{C21C2312-C7D2-4EAC-9BD9-226C8F52C10B}"/>
                    </a:ext>
                  </a:extLst>
                </p:cNvPr>
                <p:cNvSpPr>
                  <a:spLocks noEditPoints="1"/>
                </p:cNvSpPr>
                <p:nvPr>
                  <p:custDataLst>
                    <p:tags r:id="rId10"/>
                  </p:custDataLst>
                </p:nvPr>
              </p:nvSpPr>
              <p:spPr bwMode="auto">
                <a:xfrm>
                  <a:off x="2423" y="1278"/>
                  <a:ext cx="912" cy="683"/>
                </a:xfrm>
                <a:custGeom>
                  <a:gdLst>
                    <a:gd name="T0" fmla="*/ 692 w 747"/>
                    <a:gd name="T1" fmla="*/ 240 h 562"/>
                    <a:gd name="T2" fmla="*/ 579 w 747"/>
                    <a:gd name="T3" fmla="*/ 186 h 562"/>
                    <a:gd name="T4" fmla="*/ 520 w 747"/>
                    <a:gd name="T5" fmla="*/ 61 h 562"/>
                    <a:gd name="T6" fmla="*/ 374 w 747"/>
                    <a:gd name="T7" fmla="*/ 0 h 562"/>
                    <a:gd name="T8" fmla="*/ 228 w 747"/>
                    <a:gd name="T9" fmla="*/ 61 h 562"/>
                    <a:gd name="T10" fmla="*/ 168 w 747"/>
                    <a:gd name="T11" fmla="*/ 186 h 562"/>
                    <a:gd name="T12" fmla="*/ 55 w 747"/>
                    <a:gd name="T13" fmla="*/ 240 h 562"/>
                    <a:gd name="T14" fmla="*/ 0 w 747"/>
                    <a:gd name="T15" fmla="*/ 374 h 562"/>
                    <a:gd name="T16" fmla="*/ 55 w 747"/>
                    <a:gd name="T17" fmla="*/ 507 h 562"/>
                    <a:gd name="T18" fmla="*/ 189 w 747"/>
                    <a:gd name="T19" fmla="*/ 562 h 562"/>
                    <a:gd name="T20" fmla="*/ 559 w 747"/>
                    <a:gd name="T21" fmla="*/ 562 h 562"/>
                    <a:gd name="T22" fmla="*/ 692 w 747"/>
                    <a:gd name="T23" fmla="*/ 507 h 562"/>
                    <a:gd name="T24" fmla="*/ 747 w 747"/>
                    <a:gd name="T25" fmla="*/ 374 h 562"/>
                    <a:gd name="T26" fmla="*/ 692 w 747"/>
                    <a:gd name="T27" fmla="*/ 240 h 562"/>
                    <a:gd name="T28" fmla="*/ 559 w 747"/>
                    <a:gd name="T29" fmla="*/ 518 h 562"/>
                    <a:gd name="T30" fmla="*/ 189 w 747"/>
                    <a:gd name="T31" fmla="*/ 518 h 562"/>
                    <a:gd name="T32" fmla="*/ 44 w 747"/>
                    <a:gd name="T33" fmla="*/ 374 h 562"/>
                    <a:gd name="T34" fmla="*/ 188 w 747"/>
                    <a:gd name="T35" fmla="*/ 229 h 562"/>
                    <a:gd name="T36" fmla="*/ 211 w 747"/>
                    <a:gd name="T37" fmla="*/ 229 h 562"/>
                    <a:gd name="T38" fmla="*/ 211 w 747"/>
                    <a:gd name="T39" fmla="*/ 207 h 562"/>
                    <a:gd name="T40" fmla="*/ 211 w 747"/>
                    <a:gd name="T41" fmla="*/ 207 h 562"/>
                    <a:gd name="T42" fmla="*/ 374 w 747"/>
                    <a:gd name="T43" fmla="*/ 44 h 562"/>
                    <a:gd name="T44" fmla="*/ 536 w 747"/>
                    <a:gd name="T45" fmla="*/ 206 h 562"/>
                    <a:gd name="T46" fmla="*/ 536 w 747"/>
                    <a:gd name="T47" fmla="*/ 207 h 562"/>
                    <a:gd name="T48" fmla="*/ 536 w 747"/>
                    <a:gd name="T49" fmla="*/ 229 h 562"/>
                    <a:gd name="T50" fmla="*/ 558 w 747"/>
                    <a:gd name="T51" fmla="*/ 229 h 562"/>
                    <a:gd name="T52" fmla="*/ 559 w 747"/>
                    <a:gd name="T53" fmla="*/ 229 h 562"/>
                    <a:gd name="T54" fmla="*/ 704 w 747"/>
                    <a:gd name="T55" fmla="*/ 374 h 562"/>
                    <a:gd name="T56" fmla="*/ 559 w 747"/>
                    <a:gd name="T57" fmla="*/ 518 h 56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747" h="562">
                      <a:moveTo>
                        <a:pt x="692" y="240"/>
                      </a:moveTo>
                      <a:cubicBezTo>
                        <a:pt x="661" y="210"/>
                        <a:pt x="622" y="191"/>
                        <a:pt x="579" y="186"/>
                      </a:cubicBezTo>
                      <a:cubicBezTo>
                        <a:pt x="574" y="139"/>
                        <a:pt x="554" y="95"/>
                        <a:pt x="520" y="61"/>
                      </a:cubicBezTo>
                      <a:cubicBezTo>
                        <a:pt x="481" y="22"/>
                        <a:pt x="429" y="0"/>
                        <a:pt x="374" y="0"/>
                      </a:cubicBezTo>
                      <a:cubicBezTo>
                        <a:pt x="318" y="0"/>
                        <a:pt x="267" y="22"/>
                        <a:pt x="228" y="61"/>
                      </a:cubicBezTo>
                      <a:cubicBezTo>
                        <a:pt x="193" y="95"/>
                        <a:pt x="173" y="139"/>
                        <a:pt x="168" y="186"/>
                      </a:cubicBezTo>
                      <a:cubicBezTo>
                        <a:pt x="125" y="191"/>
                        <a:pt x="86" y="210"/>
                        <a:pt x="55" y="240"/>
                      </a:cubicBezTo>
                      <a:cubicBezTo>
                        <a:pt x="20" y="276"/>
                        <a:pt x="0" y="323"/>
                        <a:pt x="0" y="374"/>
                      </a:cubicBezTo>
                      <a:cubicBezTo>
                        <a:pt x="0" y="424"/>
                        <a:pt x="20" y="471"/>
                        <a:pt x="55" y="507"/>
                      </a:cubicBezTo>
                      <a:cubicBezTo>
                        <a:pt x="91" y="542"/>
                        <a:pt x="138" y="562"/>
                        <a:pt x="189" y="562"/>
                      </a:cubicBezTo>
                      <a:cubicBezTo>
                        <a:pt x="559" y="562"/>
                        <a:pt x="559" y="562"/>
                        <a:pt x="559" y="562"/>
                      </a:cubicBezTo>
                      <a:cubicBezTo>
                        <a:pt x="609" y="562"/>
                        <a:pt x="657" y="542"/>
                        <a:pt x="692" y="507"/>
                      </a:cubicBezTo>
                      <a:cubicBezTo>
                        <a:pt x="728" y="471"/>
                        <a:pt x="747" y="424"/>
                        <a:pt x="747" y="374"/>
                      </a:cubicBezTo>
                      <a:cubicBezTo>
                        <a:pt x="747" y="323"/>
                        <a:pt x="728" y="276"/>
                        <a:pt x="692" y="240"/>
                      </a:cubicBezTo>
                      <a:close/>
                      <a:moveTo>
                        <a:pt x="559" y="518"/>
                      </a:moveTo>
                      <a:cubicBezTo>
                        <a:pt x="189" y="518"/>
                        <a:pt x="189" y="518"/>
                        <a:pt x="189" y="518"/>
                      </a:cubicBezTo>
                      <a:cubicBezTo>
                        <a:pt x="109" y="518"/>
                        <a:pt x="44" y="453"/>
                        <a:pt x="44" y="374"/>
                      </a:cubicBezTo>
                      <a:cubicBezTo>
                        <a:pt x="44" y="294"/>
                        <a:pt x="109" y="229"/>
                        <a:pt x="188" y="229"/>
                      </a:cubicBezTo>
                      <a:cubicBezTo>
                        <a:pt x="211" y="229"/>
                        <a:pt x="211" y="229"/>
                        <a:pt x="211" y="229"/>
                      </a:cubicBezTo>
                      <a:cubicBezTo>
                        <a:pt x="211" y="207"/>
                        <a:pt x="211" y="207"/>
                        <a:pt x="211" y="207"/>
                      </a:cubicBezTo>
                      <a:cubicBezTo>
                        <a:pt x="211" y="207"/>
                        <a:pt x="211" y="207"/>
                        <a:pt x="211" y="207"/>
                      </a:cubicBezTo>
                      <a:cubicBezTo>
                        <a:pt x="211" y="117"/>
                        <a:pt x="284" y="44"/>
                        <a:pt x="374" y="44"/>
                      </a:cubicBezTo>
                      <a:cubicBezTo>
                        <a:pt x="463" y="44"/>
                        <a:pt x="536" y="117"/>
                        <a:pt x="536" y="206"/>
                      </a:cubicBezTo>
                      <a:cubicBezTo>
                        <a:pt x="536" y="207"/>
                        <a:pt x="536" y="207"/>
                        <a:pt x="536" y="207"/>
                      </a:cubicBezTo>
                      <a:cubicBezTo>
                        <a:pt x="536" y="229"/>
                        <a:pt x="536" y="229"/>
                        <a:pt x="536" y="229"/>
                      </a:cubicBezTo>
                      <a:cubicBezTo>
                        <a:pt x="558" y="229"/>
                        <a:pt x="558" y="229"/>
                        <a:pt x="558" y="229"/>
                      </a:cubicBezTo>
                      <a:cubicBezTo>
                        <a:pt x="559" y="229"/>
                        <a:pt x="559" y="229"/>
                        <a:pt x="559" y="229"/>
                      </a:cubicBezTo>
                      <a:cubicBezTo>
                        <a:pt x="639" y="229"/>
                        <a:pt x="704" y="294"/>
                        <a:pt x="704" y="374"/>
                      </a:cubicBezTo>
                      <a:cubicBezTo>
                        <a:pt x="704" y="453"/>
                        <a:pt x="639" y="518"/>
                        <a:pt x="559" y="518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121920" tIns="60960" rIns="121920" bIns="6096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defTabSz="914377"/>
                  <a:endParaRPr lang="zh-CN" altLang="en-US">
                    <a:solidFill>
                      <a:prstClr val="white"/>
                    </a:solidFill>
                    <a:latin typeface="OPPOSans R" panose="00020600040101010101" pitchFamily="18" charset="-122"/>
                    <a:ea typeface="OPPOSans R" panose="00020600040101010101" pitchFamily="18" charset="-122"/>
                    <a:sym typeface="OPPOSans R" panose="00020600040101010101" pitchFamily="18" charset="-122"/>
                  </a:endParaRPr>
                </a:p>
              </p:txBody>
            </p:sp>
          </p:grpSp>
        </p:grpSp>
        <p:grpSp>
          <p:nvGrpSpPr>
            <p:cNvPr id="37" name="组合 36">
              <a:extLst>
                <a:ext uri="{FF2B5EF4-FFF2-40B4-BE49-F238E27FC236}">
                  <a16:creationId xmlns:a16="http://schemas.microsoft.com/office/drawing/2014/main" id="{D6F782E2-BB7F-41E7-8845-C786E9C45404}"/>
                </a:ext>
              </a:extLst>
            </p:cNvPr>
            <p:cNvGrpSpPr/>
            <p:nvPr/>
          </p:nvGrpSpPr>
          <p:grpSpPr>
            <a:xfrm>
              <a:off x="4350597" y="2452457"/>
              <a:ext cx="1102995" cy="1267460"/>
              <a:chOff x="4300220" y="2510790"/>
              <a:chExt cx="1102995" cy="1267460"/>
            </a:xfrm>
          </p:grpSpPr>
          <p:grpSp>
            <p:nvGrpSpPr>
              <p:cNvPr id="54" name="组合 53">
                <a:extLst>
                  <a:ext uri="{FF2B5EF4-FFF2-40B4-BE49-F238E27FC236}">
                    <a16:creationId xmlns:a16="http://schemas.microsoft.com/office/drawing/2014/main" id="{FBFEABE1-62E1-43C3-9423-57AB87A89BE6}"/>
                  </a:ext>
                </a:extLst>
              </p:cNvPr>
              <p:cNvGrpSpPr/>
              <p:nvPr/>
            </p:nvGrpSpPr>
            <p:grpSpPr>
              <a:xfrm>
                <a:off x="4300220" y="2510790"/>
                <a:ext cx="1102995" cy="1267460"/>
                <a:chOff x="2839" y="3454"/>
                <a:chExt cx="1737" cy="1996"/>
              </a:xfrm>
            </p:grpSpPr>
            <p:sp>
              <p:nvSpPr>
                <p:cNvPr id="56" name="矩形 55">
                  <a:extLst>
                    <a:ext uri="{FF2B5EF4-FFF2-40B4-BE49-F238E27FC236}">
                      <a16:creationId xmlns:a16="http://schemas.microsoft.com/office/drawing/2014/main" id="{DA86487A-009E-40B1-9405-BE3E2010F503}"/>
                    </a:ext>
                  </a:extLst>
                </p:cNvPr>
                <p:cNvSpPr/>
                <p:nvPr/>
              </p:nvSpPr>
              <p:spPr>
                <a:xfrm>
                  <a:off x="2839" y="3454"/>
                  <a:ext cx="1737" cy="1996"/>
                </a:xfrm>
                <a:prstGeom prst="rect">
                  <a:avLst/>
                </a:prstGeom>
                <a:solidFill>
                  <a:schemeClr val="bg1"/>
                </a:solidFill>
                <a:ln w="12700" cap="flat" cmpd="sng" algn="ctr">
                  <a:noFill/>
                  <a:prstDash val="solid"/>
                  <a:miter lim="800000"/>
                </a:ln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vertOverflow="overflow" horzOverflow="overflow" vert="horz" wrap="square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OPPOSans B" panose="00020600040101010101" pitchFamily="18" charset="-122"/>
                    <a:ea typeface="微软雅黑"/>
                    <a:cs typeface="+mn-cs"/>
                    <a:sym typeface="+mn-ea"/>
                  </a:endParaRPr>
                </a:p>
              </p:txBody>
            </p:sp>
            <p:sp>
              <p:nvSpPr>
                <p:cNvPr id="57" name="矩形 56">
                  <a:extLst>
                    <a:ext uri="{FF2B5EF4-FFF2-40B4-BE49-F238E27FC236}">
                      <a16:creationId xmlns:a16="http://schemas.microsoft.com/office/drawing/2014/main" id="{9C21FF86-A6B8-4F14-A097-F57C9A46E7F2}"/>
                    </a:ext>
                  </a:extLst>
                </p:cNvPr>
                <p:cNvSpPr/>
                <p:nvPr/>
              </p:nvSpPr>
              <p:spPr>
                <a:xfrm>
                  <a:off x="2840" y="3732"/>
                  <a:ext cx="1736" cy="1440"/>
                </a:xfrm>
                <a:prstGeom prst="rect">
                  <a:avLst/>
                </a:prstGeom>
                <a:solidFill>
                  <a:schemeClr val="accent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OPPOSans B" panose="00020600040101010101" pitchFamily="18" charset="-122"/>
                    <a:ea typeface="微软雅黑"/>
                    <a:cs typeface="+mn-cs"/>
                  </a:endParaRPr>
                </a:p>
              </p:txBody>
            </p:sp>
          </p:grpSp>
          <p:sp>
            <p:nvSpPr>
              <p:cNvPr id="55" name="任意多边形 237">
                <a:extLst>
                  <a:ext uri="{FF2B5EF4-FFF2-40B4-BE49-F238E27FC236}">
                    <a16:creationId xmlns:a16="http://schemas.microsoft.com/office/drawing/2014/main" id="{8449FC67-6E1F-4469-8ACC-F44547818005}"/>
                  </a:ext>
                </a:extLst>
              </p:cNvPr>
              <p:cNvSpPr>
                <a:spLocks noChangeArrowheads="1"/>
              </p:cNvSpPr>
              <p:nvPr>
                <p:custDataLst>
                  <p:tags r:id="rId11"/>
                </p:custDataLst>
              </p:nvPr>
            </p:nvSpPr>
            <p:spPr bwMode="auto">
              <a:xfrm>
                <a:off x="4591063" y="2936434"/>
                <a:ext cx="533387" cy="392068"/>
              </a:xfrm>
              <a:custGeom>
                <a:gdLst>
                  <a:gd name="T0" fmla="*/ 508415 w 1347"/>
                  <a:gd name="T1" fmla="*/ 523636 h 987"/>
                  <a:gd name="T2" fmla="*/ 435536 w 1347"/>
                  <a:gd name="T3" fmla="*/ 465357 h 987"/>
                  <a:gd name="T4" fmla="*/ 36439 w 1347"/>
                  <a:gd name="T5" fmla="*/ 101770 h 987"/>
                  <a:gd name="T6" fmla="*/ 14749 w 1347"/>
                  <a:gd name="T7" fmla="*/ 28704 h 987"/>
                  <a:gd name="T8" fmla="*/ 79819 w 1347"/>
                  <a:gd name="T9" fmla="*/ 0 h 987"/>
                  <a:gd name="T10" fmla="*/ 1088841 w 1347"/>
                  <a:gd name="T11" fmla="*/ 0 h 987"/>
                  <a:gd name="T12" fmla="*/ 1153911 w 1347"/>
                  <a:gd name="T13" fmla="*/ 35663 h 987"/>
                  <a:gd name="T14" fmla="*/ 1132221 w 1347"/>
                  <a:gd name="T15" fmla="*/ 108728 h 987"/>
                  <a:gd name="T16" fmla="*/ 696684 w 1347"/>
                  <a:gd name="T17" fmla="*/ 501020 h 987"/>
                  <a:gd name="T18" fmla="*/ 508415 w 1347"/>
                  <a:gd name="T19" fmla="*/ 523636 h 987"/>
                  <a:gd name="T20" fmla="*/ 79819 w 1347"/>
                  <a:gd name="T21" fmla="*/ 857649 h 987"/>
                  <a:gd name="T22" fmla="*/ 0 w 1347"/>
                  <a:gd name="T23" fmla="*/ 777625 h 987"/>
                  <a:gd name="T24" fmla="*/ 0 w 1347"/>
                  <a:gd name="T25" fmla="*/ 195711 h 987"/>
                  <a:gd name="T26" fmla="*/ 36439 w 1347"/>
                  <a:gd name="T27" fmla="*/ 188752 h 987"/>
                  <a:gd name="T28" fmla="*/ 203019 w 1347"/>
                  <a:gd name="T29" fmla="*/ 355759 h 987"/>
                  <a:gd name="T30" fmla="*/ 217768 w 1347"/>
                  <a:gd name="T31" fmla="*/ 428825 h 987"/>
                  <a:gd name="T32" fmla="*/ 94569 w 1347"/>
                  <a:gd name="T33" fmla="*/ 719347 h 987"/>
                  <a:gd name="T34" fmla="*/ 109318 w 1347"/>
                  <a:gd name="T35" fmla="*/ 719347 h 987"/>
                  <a:gd name="T36" fmla="*/ 275897 w 1347"/>
                  <a:gd name="T37" fmla="*/ 501020 h 987"/>
                  <a:gd name="T38" fmla="*/ 340968 w 1347"/>
                  <a:gd name="T39" fmla="*/ 494062 h 987"/>
                  <a:gd name="T40" fmla="*/ 413846 w 1347"/>
                  <a:gd name="T41" fmla="*/ 559299 h 987"/>
                  <a:gd name="T42" fmla="*/ 493666 w 1347"/>
                  <a:gd name="T43" fmla="*/ 603660 h 987"/>
                  <a:gd name="T44" fmla="*/ 711434 w 1347"/>
                  <a:gd name="T45" fmla="*/ 588873 h 987"/>
                  <a:gd name="T46" fmla="*/ 819884 w 1347"/>
                  <a:gd name="T47" fmla="*/ 494062 h 987"/>
                  <a:gd name="T48" fmla="*/ 884954 w 1347"/>
                  <a:gd name="T49" fmla="*/ 501020 h 987"/>
                  <a:gd name="T50" fmla="*/ 1066283 w 1347"/>
                  <a:gd name="T51" fmla="*/ 741962 h 987"/>
                  <a:gd name="T52" fmla="*/ 1074091 w 1347"/>
                  <a:gd name="T53" fmla="*/ 734134 h 987"/>
                  <a:gd name="T54" fmla="*/ 950892 w 1347"/>
                  <a:gd name="T55" fmla="*/ 428825 h 987"/>
                  <a:gd name="T56" fmla="*/ 964774 w 1347"/>
                  <a:gd name="T57" fmla="*/ 355759 h 987"/>
                  <a:gd name="T58" fmla="*/ 1139162 w 1347"/>
                  <a:gd name="T59" fmla="*/ 188752 h 987"/>
                  <a:gd name="T60" fmla="*/ 1167792 w 1347"/>
                  <a:gd name="T61" fmla="*/ 195711 h 987"/>
                  <a:gd name="T62" fmla="*/ 1167792 w 1347"/>
                  <a:gd name="T63" fmla="*/ 785454 h 987"/>
                  <a:gd name="T64" fmla="*/ 1081032 w 1347"/>
                  <a:gd name="T65" fmla="*/ 857649 h 987"/>
                  <a:gd name="T66" fmla="*/ 79819 w 1347"/>
                  <a:gd name="T67" fmla="*/ 857649 h 987"/>
                  <a:gd name="T68" fmla="*/ 79819 w 1347"/>
                  <a:gd name="T69" fmla="*/ 857649 h 987"/>
                  <a:gd name="T70" fmla="*/ 79819 w 1347"/>
                  <a:gd name="T71" fmla="*/ 857649 h 987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</a:gdLst>
                <a:cxnLst>
                  <a:cxn ang="T72">
                    <a:pos x="T0" y="T1"/>
                  </a:cxn>
                  <a:cxn ang="T73">
                    <a:pos x="T2" y="T3"/>
                  </a:cxn>
                  <a:cxn ang="T74">
                    <a:pos x="T4" y="T5"/>
                  </a:cxn>
                  <a:cxn ang="T75">
                    <a:pos x="T6" y="T7"/>
                  </a:cxn>
                  <a:cxn ang="T76">
                    <a:pos x="T8" y="T9"/>
                  </a:cxn>
                  <a:cxn ang="T77">
                    <a:pos x="T10" y="T11"/>
                  </a:cxn>
                  <a:cxn ang="T78">
                    <a:pos x="T12" y="T13"/>
                  </a:cxn>
                  <a:cxn ang="T79">
                    <a:pos x="T14" y="T15"/>
                  </a:cxn>
                  <a:cxn ang="T80">
                    <a:pos x="T16" y="T17"/>
                  </a:cxn>
                  <a:cxn ang="T81">
                    <a:pos x="T18" y="T19"/>
                  </a:cxn>
                  <a:cxn ang="T82">
                    <a:pos x="T20" y="T21"/>
                  </a:cxn>
                  <a:cxn ang="T83">
                    <a:pos x="T22" y="T23"/>
                  </a:cxn>
                  <a:cxn ang="T84">
                    <a:pos x="T24" y="T25"/>
                  </a:cxn>
                  <a:cxn ang="T85">
                    <a:pos x="T26" y="T27"/>
                  </a:cxn>
                  <a:cxn ang="T86">
                    <a:pos x="T28" y="T29"/>
                  </a:cxn>
                  <a:cxn ang="T87">
                    <a:pos x="T30" y="T31"/>
                  </a:cxn>
                  <a:cxn ang="T88">
                    <a:pos x="T32" y="T33"/>
                  </a:cxn>
                  <a:cxn ang="T89">
                    <a:pos x="T34" y="T35"/>
                  </a:cxn>
                  <a:cxn ang="T90">
                    <a:pos x="T36" y="T37"/>
                  </a:cxn>
                  <a:cxn ang="T91">
                    <a:pos x="T38" y="T39"/>
                  </a:cxn>
                  <a:cxn ang="T92">
                    <a:pos x="T40" y="T41"/>
                  </a:cxn>
                  <a:cxn ang="T93">
                    <a:pos x="T42" y="T43"/>
                  </a:cxn>
                  <a:cxn ang="T94">
                    <a:pos x="T44" y="T45"/>
                  </a:cxn>
                  <a:cxn ang="T95">
                    <a:pos x="T46" y="T47"/>
                  </a:cxn>
                  <a:cxn ang="T96">
                    <a:pos x="T48" y="T49"/>
                  </a:cxn>
                  <a:cxn ang="T97">
                    <a:pos x="T50" y="T51"/>
                  </a:cxn>
                  <a:cxn ang="T98">
                    <a:pos x="T52" y="T53"/>
                  </a:cxn>
                  <a:cxn ang="T99">
                    <a:pos x="T54" y="T55"/>
                  </a:cxn>
                  <a:cxn ang="T100">
                    <a:pos x="T56" y="T57"/>
                  </a:cxn>
                  <a:cxn ang="T101">
                    <a:pos x="T58" y="T59"/>
                  </a:cxn>
                  <a:cxn ang="T102">
                    <a:pos x="T60" y="T61"/>
                  </a:cxn>
                  <a:cxn ang="T103">
                    <a:pos x="T62" y="T63"/>
                  </a:cxn>
                  <a:cxn ang="T104">
                    <a:pos x="T64" y="T65"/>
                  </a:cxn>
                  <a:cxn ang="T105">
                    <a:pos x="T66" y="T67"/>
                  </a:cxn>
                  <a:cxn ang="T106">
                    <a:pos x="T68" y="T69"/>
                  </a:cxn>
                  <a:cxn ang="T107">
                    <a:pos x="T70" y="T71"/>
                  </a:cxn>
                </a:cxnLst>
                <a:rect l="0" t="0" r="r" b="b"/>
                <a:pathLst>
                  <a:path w="1347" h="984">
                    <a:moveTo>
                      <a:pt x="586" y="602"/>
                    </a:moveTo>
                    <a:cubicBezTo>
                      <a:pt x="561" y="585"/>
                      <a:pt x="519" y="560"/>
                      <a:pt x="502" y="535"/>
                    </a:cubicBezTo>
                    <a:cubicBezTo>
                      <a:pt x="42" y="117"/>
                      <a:pt x="42" y="117"/>
                      <a:pt x="42" y="117"/>
                    </a:cubicBezTo>
                    <a:cubicBezTo>
                      <a:pt x="26" y="100"/>
                      <a:pt x="9" y="58"/>
                      <a:pt x="17" y="33"/>
                    </a:cubicBezTo>
                    <a:cubicBezTo>
                      <a:pt x="34" y="17"/>
                      <a:pt x="51" y="0"/>
                      <a:pt x="92" y="0"/>
                    </a:cubicBezTo>
                    <a:cubicBezTo>
                      <a:pt x="1255" y="0"/>
                      <a:pt x="1255" y="0"/>
                      <a:pt x="1255" y="0"/>
                    </a:cubicBezTo>
                    <a:cubicBezTo>
                      <a:pt x="1255" y="0"/>
                      <a:pt x="1305" y="0"/>
                      <a:pt x="1330" y="41"/>
                    </a:cubicBezTo>
                    <a:cubicBezTo>
                      <a:pt x="1346" y="67"/>
                      <a:pt x="1330" y="108"/>
                      <a:pt x="1305" y="125"/>
                    </a:cubicBezTo>
                    <a:cubicBezTo>
                      <a:pt x="803" y="576"/>
                      <a:pt x="803" y="576"/>
                      <a:pt x="803" y="576"/>
                    </a:cubicBezTo>
                    <a:cubicBezTo>
                      <a:pt x="803" y="576"/>
                      <a:pt x="711" y="652"/>
                      <a:pt x="586" y="602"/>
                    </a:cubicBezTo>
                    <a:close/>
                    <a:moveTo>
                      <a:pt x="92" y="986"/>
                    </a:moveTo>
                    <a:cubicBezTo>
                      <a:pt x="92" y="986"/>
                      <a:pt x="0" y="978"/>
                      <a:pt x="0" y="894"/>
                    </a:cubicBezTo>
                    <a:cubicBezTo>
                      <a:pt x="0" y="225"/>
                      <a:pt x="0" y="225"/>
                      <a:pt x="0" y="225"/>
                    </a:cubicBezTo>
                    <a:cubicBezTo>
                      <a:pt x="0" y="200"/>
                      <a:pt x="17" y="192"/>
                      <a:pt x="42" y="217"/>
                    </a:cubicBezTo>
                    <a:cubicBezTo>
                      <a:pt x="234" y="409"/>
                      <a:pt x="234" y="409"/>
                      <a:pt x="234" y="409"/>
                    </a:cubicBezTo>
                    <a:cubicBezTo>
                      <a:pt x="260" y="426"/>
                      <a:pt x="268" y="468"/>
                      <a:pt x="251" y="493"/>
                    </a:cubicBezTo>
                    <a:cubicBezTo>
                      <a:pt x="109" y="827"/>
                      <a:pt x="109" y="827"/>
                      <a:pt x="109" y="827"/>
                    </a:cubicBezTo>
                    <a:cubicBezTo>
                      <a:pt x="101" y="853"/>
                      <a:pt x="109" y="853"/>
                      <a:pt x="126" y="827"/>
                    </a:cubicBezTo>
                    <a:cubicBezTo>
                      <a:pt x="318" y="576"/>
                      <a:pt x="318" y="576"/>
                      <a:pt x="318" y="576"/>
                    </a:cubicBezTo>
                    <a:cubicBezTo>
                      <a:pt x="343" y="552"/>
                      <a:pt x="368" y="552"/>
                      <a:pt x="393" y="568"/>
                    </a:cubicBezTo>
                    <a:cubicBezTo>
                      <a:pt x="477" y="643"/>
                      <a:pt x="477" y="643"/>
                      <a:pt x="477" y="643"/>
                    </a:cubicBezTo>
                    <a:cubicBezTo>
                      <a:pt x="502" y="660"/>
                      <a:pt x="544" y="685"/>
                      <a:pt x="569" y="694"/>
                    </a:cubicBezTo>
                    <a:cubicBezTo>
                      <a:pt x="636" y="710"/>
                      <a:pt x="744" y="735"/>
                      <a:pt x="820" y="677"/>
                    </a:cubicBezTo>
                    <a:cubicBezTo>
                      <a:pt x="945" y="568"/>
                      <a:pt x="945" y="568"/>
                      <a:pt x="945" y="568"/>
                    </a:cubicBezTo>
                    <a:cubicBezTo>
                      <a:pt x="970" y="552"/>
                      <a:pt x="1004" y="552"/>
                      <a:pt x="1020" y="576"/>
                    </a:cubicBezTo>
                    <a:cubicBezTo>
                      <a:pt x="1229" y="853"/>
                      <a:pt x="1229" y="853"/>
                      <a:pt x="1229" y="853"/>
                    </a:cubicBezTo>
                    <a:cubicBezTo>
                      <a:pt x="1246" y="877"/>
                      <a:pt x="1246" y="869"/>
                      <a:pt x="1238" y="844"/>
                    </a:cubicBezTo>
                    <a:cubicBezTo>
                      <a:pt x="1096" y="493"/>
                      <a:pt x="1096" y="493"/>
                      <a:pt x="1096" y="493"/>
                    </a:cubicBezTo>
                    <a:cubicBezTo>
                      <a:pt x="1079" y="468"/>
                      <a:pt x="1087" y="434"/>
                      <a:pt x="1112" y="409"/>
                    </a:cubicBezTo>
                    <a:cubicBezTo>
                      <a:pt x="1313" y="217"/>
                      <a:pt x="1313" y="217"/>
                      <a:pt x="1313" y="217"/>
                    </a:cubicBezTo>
                    <a:cubicBezTo>
                      <a:pt x="1330" y="192"/>
                      <a:pt x="1346" y="200"/>
                      <a:pt x="1346" y="225"/>
                    </a:cubicBezTo>
                    <a:cubicBezTo>
                      <a:pt x="1346" y="903"/>
                      <a:pt x="1346" y="903"/>
                      <a:pt x="1346" y="903"/>
                    </a:cubicBezTo>
                    <a:cubicBezTo>
                      <a:pt x="1346" y="903"/>
                      <a:pt x="1338" y="986"/>
                      <a:pt x="1246" y="986"/>
                    </a:cubicBezTo>
                    <a:cubicBezTo>
                      <a:pt x="92" y="986"/>
                      <a:pt x="92" y="986"/>
                      <a:pt x="92" y="986"/>
                    </a:cubicBezTo>
                    <a:close/>
                    <a:moveTo>
                      <a:pt x="92" y="986"/>
                    </a:moveTo>
                    <a:lnTo>
                      <a:pt x="92" y="986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wrap="none" lIns="121893" tIns="60946" rIns="121893" bIns="60946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900">
                  <a:latin typeface="OPPOSans R" panose="00020600040101010101" pitchFamily="18" charset="-122"/>
                  <a:ea typeface="OPPOSans R" panose="00020600040101010101" pitchFamily="18" charset="-122"/>
                  <a:sym typeface="OPPOSans R" panose="00020600040101010101" pitchFamily="18" charset="-122"/>
                </a:endParaRPr>
              </a:p>
            </p:txBody>
          </p:sp>
        </p:grpSp>
        <p:cxnSp>
          <p:nvCxnSpPr>
            <p:cNvPr id="38" name="Straight Connector 58">
              <a:extLst>
                <a:ext uri="{FF2B5EF4-FFF2-40B4-BE49-F238E27FC236}">
                  <a16:creationId xmlns:a16="http://schemas.microsoft.com/office/drawing/2014/main" id="{7BA63A10-B460-4C8D-B84A-AE061B79F206}"/>
                </a:ext>
              </a:extLst>
            </p:cNvPr>
            <p:cNvCxnSpPr/>
            <p:nvPr/>
          </p:nvCxnSpPr>
          <p:spPr>
            <a:xfrm>
              <a:off x="1576183" y="4802569"/>
              <a:ext cx="1874983" cy="0"/>
            </a:xfrm>
            <a:prstGeom prst="line">
              <a:avLst/>
            </a:prstGeom>
            <a:noFill/>
            <a:ln w="28575" cap="flat" cmpd="sng" algn="ctr">
              <a:solidFill>
                <a:schemeClr val="tx1">
                  <a:lumMod val="85000"/>
                  <a:lumOff val="15000"/>
                  <a:alpha val="50000"/>
                </a:schemeClr>
              </a:solidFill>
              <a:prstDash val="sysDot"/>
              <a:miter lim="800000"/>
            </a:ln>
            <a:effectLst/>
          </p:spPr>
        </p:cxnSp>
        <p:cxnSp>
          <p:nvCxnSpPr>
            <p:cNvPr id="39" name="Straight Connector 58">
              <a:extLst>
                <a:ext uri="{FF2B5EF4-FFF2-40B4-BE49-F238E27FC236}">
                  <a16:creationId xmlns:a16="http://schemas.microsoft.com/office/drawing/2014/main" id="{CA241A78-AB4A-46D5-B19D-93099EAED207}"/>
                </a:ext>
              </a:extLst>
            </p:cNvPr>
            <p:cNvCxnSpPr/>
            <p:nvPr/>
          </p:nvCxnSpPr>
          <p:spPr>
            <a:xfrm>
              <a:off x="3963360" y="4802569"/>
              <a:ext cx="1874983" cy="0"/>
            </a:xfrm>
            <a:prstGeom prst="line">
              <a:avLst/>
            </a:prstGeom>
            <a:noFill/>
            <a:ln w="28575" cap="flat" cmpd="sng" algn="ctr">
              <a:solidFill>
                <a:schemeClr val="tx1">
                  <a:lumMod val="85000"/>
                  <a:lumOff val="15000"/>
                  <a:alpha val="50000"/>
                </a:schemeClr>
              </a:solidFill>
              <a:prstDash val="sysDot"/>
              <a:miter lim="800000"/>
            </a:ln>
            <a:effectLst/>
          </p:spPr>
        </p:cxnSp>
        <p:cxnSp>
          <p:nvCxnSpPr>
            <p:cNvPr id="40" name="Straight Connector 58">
              <a:extLst>
                <a:ext uri="{FF2B5EF4-FFF2-40B4-BE49-F238E27FC236}">
                  <a16:creationId xmlns:a16="http://schemas.microsoft.com/office/drawing/2014/main" id="{BEE4575E-704C-4D3B-B624-4D3C465102F6}"/>
                </a:ext>
              </a:extLst>
            </p:cNvPr>
            <p:cNvCxnSpPr/>
            <p:nvPr/>
          </p:nvCxnSpPr>
          <p:spPr>
            <a:xfrm>
              <a:off x="6350537" y="4802569"/>
              <a:ext cx="1874983" cy="0"/>
            </a:xfrm>
            <a:prstGeom prst="line">
              <a:avLst/>
            </a:prstGeom>
            <a:noFill/>
            <a:ln w="28575" cap="flat" cmpd="sng" algn="ctr">
              <a:solidFill>
                <a:schemeClr val="tx1">
                  <a:lumMod val="85000"/>
                  <a:lumOff val="15000"/>
                  <a:alpha val="50000"/>
                </a:schemeClr>
              </a:solidFill>
              <a:prstDash val="sysDot"/>
              <a:miter lim="800000"/>
            </a:ln>
            <a:effectLst/>
          </p:spPr>
        </p:cxnSp>
        <p:cxnSp>
          <p:nvCxnSpPr>
            <p:cNvPr id="41" name="Straight Connector 58">
              <a:extLst>
                <a:ext uri="{FF2B5EF4-FFF2-40B4-BE49-F238E27FC236}">
                  <a16:creationId xmlns:a16="http://schemas.microsoft.com/office/drawing/2014/main" id="{E95C93AE-5410-49FB-93DE-2ED6AC0EA199}"/>
                </a:ext>
              </a:extLst>
            </p:cNvPr>
            <p:cNvCxnSpPr/>
            <p:nvPr/>
          </p:nvCxnSpPr>
          <p:spPr>
            <a:xfrm>
              <a:off x="8737713" y="4802569"/>
              <a:ext cx="1874983" cy="0"/>
            </a:xfrm>
            <a:prstGeom prst="line">
              <a:avLst/>
            </a:prstGeom>
            <a:noFill/>
            <a:ln w="28575" cap="flat" cmpd="sng" algn="ctr">
              <a:solidFill>
                <a:schemeClr val="tx1">
                  <a:lumMod val="85000"/>
                  <a:lumOff val="15000"/>
                  <a:alpha val="50000"/>
                </a:schemeClr>
              </a:solidFill>
              <a:prstDash val="sysDot"/>
              <a:miter lim="800000"/>
            </a:ln>
            <a:effectLst/>
          </p:spPr>
        </p:cxnSp>
        <p:grpSp>
          <p:nvGrpSpPr>
            <p:cNvPr id="42" name="组合 41">
              <a:extLst>
                <a:ext uri="{FF2B5EF4-FFF2-40B4-BE49-F238E27FC236}">
                  <a16:creationId xmlns:a16="http://schemas.microsoft.com/office/drawing/2014/main" id="{CBD89DD3-FB0C-4607-93EA-47647826360A}"/>
                </a:ext>
              </a:extLst>
            </p:cNvPr>
            <p:cNvGrpSpPr/>
            <p:nvPr/>
          </p:nvGrpSpPr>
          <p:grpSpPr>
            <a:xfrm>
              <a:off x="1367089" y="4216498"/>
              <a:ext cx="2293170" cy="1050698"/>
              <a:chOff x="1160858" y="4315624"/>
              <a:chExt cx="2293170" cy="1050698"/>
            </a:xfrm>
          </p:grpSpPr>
          <p:sp>
            <p:nvSpPr>
              <p:cNvPr id="52" name="文本框 51">
                <a:extLst>
                  <a:ext uri="{FF2B5EF4-FFF2-40B4-BE49-F238E27FC236}">
                    <a16:creationId xmlns:a16="http://schemas.microsoft.com/office/drawing/2014/main" id="{2F28BF6B-4772-46AD-ACD2-BC9C5C00FD4A}"/>
                  </a:ext>
                </a:extLst>
              </p:cNvPr>
              <p:cNvSpPr txBox="1"/>
              <p:nvPr/>
            </p:nvSpPr>
            <p:spPr>
              <a:xfrm>
                <a:off x="1160858" y="5050946"/>
                <a:ext cx="2293170" cy="31537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40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>
                        <a:lumMod val="50000"/>
                        <a:lumOff val="50000"/>
                      </a:schemeClr>
                    </a:solidFill>
                    <a:effectLst/>
                    <a:uLnTx/>
                    <a:uFillTx/>
                    <a:latin typeface="OPPOSans R" panose="00020600040101010101" pitchFamily="18" charset="-122"/>
                    <a:ea typeface="OPPOSans R" panose="00020600040101010101" pitchFamily="18" charset="-122"/>
                    <a:cs typeface="OPPOSans R" panose="00020600040101010101" pitchFamily="18" charset="-122"/>
                    <a:sym typeface="+mn-lt"/>
                  </a:rPr>
                  <a:t>请在此输入所需要的文字</a:t>
                </a:r>
              </a:p>
            </p:txBody>
          </p:sp>
          <p:sp>
            <p:nvSpPr>
              <p:cNvPr id="53" name="文本框 52">
                <a:extLst>
                  <a:ext uri="{FF2B5EF4-FFF2-40B4-BE49-F238E27FC236}">
                    <a16:creationId xmlns:a16="http://schemas.microsoft.com/office/drawing/2014/main" id="{9C48FD01-7971-47F0-902E-AA55FEA7E7FC}"/>
                  </a:ext>
                </a:extLst>
              </p:cNvPr>
              <p:cNvSpPr txBox="1"/>
              <p:nvPr/>
            </p:nvSpPr>
            <p:spPr>
              <a:xfrm>
                <a:off x="1477728" y="4315624"/>
                <a:ext cx="1659430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800" b="1" i="0" u="none" strike="noStrike" kern="1200" cap="none" spc="0" normalizeH="0" baseline="0" noProof="0">
                    <a:ln>
                      <a:noFill/>
                    </a:ln>
                    <a:effectLst/>
                    <a:uLnTx/>
                    <a:uFillTx/>
                    <a:latin typeface="OPPOSans R" panose="00020600040101010101" pitchFamily="18" charset="-122"/>
                    <a:ea typeface="OPPOSans R" panose="00020600040101010101" pitchFamily="18" charset="-122"/>
                    <a:cs typeface="OPPOSans R" panose="00020600040101010101" pitchFamily="18" charset="-122"/>
                    <a:sym typeface="+mn-lt"/>
                  </a:rPr>
                  <a:t>输入标题</a:t>
                </a:r>
              </a:p>
            </p:txBody>
          </p:sp>
        </p:grpSp>
        <p:grpSp>
          <p:nvGrpSpPr>
            <p:cNvPr id="43" name="组合 42">
              <a:extLst>
                <a:ext uri="{FF2B5EF4-FFF2-40B4-BE49-F238E27FC236}">
                  <a16:creationId xmlns:a16="http://schemas.microsoft.com/office/drawing/2014/main" id="{3EEA4BF6-CAFB-44ED-81A5-317E672C921A}"/>
                </a:ext>
              </a:extLst>
            </p:cNvPr>
            <p:cNvGrpSpPr/>
            <p:nvPr/>
          </p:nvGrpSpPr>
          <p:grpSpPr>
            <a:xfrm>
              <a:off x="3755306" y="4216498"/>
              <a:ext cx="2293170" cy="1050698"/>
              <a:chOff x="1160858" y="4315624"/>
              <a:chExt cx="2293170" cy="1050698"/>
            </a:xfrm>
          </p:grpSpPr>
          <p:sp>
            <p:nvSpPr>
              <p:cNvPr id="50" name="文本框 49">
                <a:extLst>
                  <a:ext uri="{FF2B5EF4-FFF2-40B4-BE49-F238E27FC236}">
                    <a16:creationId xmlns:a16="http://schemas.microsoft.com/office/drawing/2014/main" id="{B4E76D59-2134-44D7-81D5-9557F7DD949F}"/>
                  </a:ext>
                </a:extLst>
              </p:cNvPr>
              <p:cNvSpPr txBox="1"/>
              <p:nvPr/>
            </p:nvSpPr>
            <p:spPr>
              <a:xfrm>
                <a:off x="1160858" y="5050946"/>
                <a:ext cx="2293170" cy="31537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40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>
                        <a:lumMod val="50000"/>
                        <a:lumOff val="50000"/>
                      </a:schemeClr>
                    </a:solidFill>
                    <a:effectLst/>
                    <a:uLnTx/>
                    <a:uFillTx/>
                    <a:latin typeface="OPPOSans R" panose="00020600040101010101" pitchFamily="18" charset="-122"/>
                    <a:ea typeface="OPPOSans R" panose="00020600040101010101" pitchFamily="18" charset="-122"/>
                    <a:cs typeface="OPPOSans R" panose="00020600040101010101" pitchFamily="18" charset="-122"/>
                    <a:sym typeface="+mn-lt"/>
                  </a:rPr>
                  <a:t>请在此输入所需要的文字</a:t>
                </a:r>
              </a:p>
            </p:txBody>
          </p:sp>
          <p:sp>
            <p:nvSpPr>
              <p:cNvPr id="51" name="文本框 50">
                <a:extLst>
                  <a:ext uri="{FF2B5EF4-FFF2-40B4-BE49-F238E27FC236}">
                    <a16:creationId xmlns:a16="http://schemas.microsoft.com/office/drawing/2014/main" id="{98B8C79F-AA5C-4281-A5A7-F893EA9CB520}"/>
                  </a:ext>
                </a:extLst>
              </p:cNvPr>
              <p:cNvSpPr txBox="1"/>
              <p:nvPr/>
            </p:nvSpPr>
            <p:spPr>
              <a:xfrm>
                <a:off x="1477728" y="4315624"/>
                <a:ext cx="1659430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800" b="1" i="0" u="none" strike="noStrike" kern="1200" cap="none" spc="0" normalizeH="0" baseline="0" noProof="0">
                    <a:ln>
                      <a:noFill/>
                    </a:ln>
                    <a:effectLst/>
                    <a:uLnTx/>
                    <a:uFillTx/>
                    <a:latin typeface="OPPOSans R" panose="00020600040101010101" pitchFamily="18" charset="-122"/>
                    <a:ea typeface="OPPOSans R" panose="00020600040101010101" pitchFamily="18" charset="-122"/>
                    <a:cs typeface="OPPOSans R" panose="00020600040101010101" pitchFamily="18" charset="-122"/>
                    <a:sym typeface="+mn-lt"/>
                  </a:rPr>
                  <a:t>输入标题</a:t>
                </a:r>
              </a:p>
            </p:txBody>
          </p:sp>
        </p:grpSp>
        <p:grpSp>
          <p:nvGrpSpPr>
            <p:cNvPr id="44" name="组合 43">
              <a:extLst>
                <a:ext uri="{FF2B5EF4-FFF2-40B4-BE49-F238E27FC236}">
                  <a16:creationId xmlns:a16="http://schemas.microsoft.com/office/drawing/2014/main" id="{B27029D6-4E07-4582-917D-DCFB9E67923F}"/>
                </a:ext>
              </a:extLst>
            </p:cNvPr>
            <p:cNvGrpSpPr/>
            <p:nvPr/>
          </p:nvGrpSpPr>
          <p:grpSpPr>
            <a:xfrm>
              <a:off x="6143523" y="4216498"/>
              <a:ext cx="2293170" cy="1050698"/>
              <a:chOff x="1160858" y="4315624"/>
              <a:chExt cx="2293170" cy="1050698"/>
            </a:xfrm>
          </p:grpSpPr>
          <p:sp>
            <p:nvSpPr>
              <p:cNvPr id="48" name="文本框 47">
                <a:extLst>
                  <a:ext uri="{FF2B5EF4-FFF2-40B4-BE49-F238E27FC236}">
                    <a16:creationId xmlns:a16="http://schemas.microsoft.com/office/drawing/2014/main" id="{A5C62E07-DAE5-4DB0-98B2-568B0DC3045D}"/>
                  </a:ext>
                </a:extLst>
              </p:cNvPr>
              <p:cNvSpPr txBox="1"/>
              <p:nvPr/>
            </p:nvSpPr>
            <p:spPr>
              <a:xfrm>
                <a:off x="1160858" y="5050946"/>
                <a:ext cx="2293170" cy="31537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40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>
                        <a:lumMod val="50000"/>
                        <a:lumOff val="50000"/>
                      </a:schemeClr>
                    </a:solidFill>
                    <a:effectLst/>
                    <a:uLnTx/>
                    <a:uFillTx/>
                    <a:latin typeface="OPPOSans R" panose="00020600040101010101" pitchFamily="18" charset="-122"/>
                    <a:ea typeface="OPPOSans R" panose="00020600040101010101" pitchFamily="18" charset="-122"/>
                    <a:cs typeface="OPPOSans R" panose="00020600040101010101" pitchFamily="18" charset="-122"/>
                    <a:sym typeface="+mn-lt"/>
                  </a:rPr>
                  <a:t>请在此输入所需要的文字</a:t>
                </a:r>
              </a:p>
            </p:txBody>
          </p:sp>
          <p:sp>
            <p:nvSpPr>
              <p:cNvPr id="49" name="文本框 48">
                <a:extLst>
                  <a:ext uri="{FF2B5EF4-FFF2-40B4-BE49-F238E27FC236}">
                    <a16:creationId xmlns:a16="http://schemas.microsoft.com/office/drawing/2014/main" id="{6A4B9806-D83E-4645-926E-34944D205514}"/>
                  </a:ext>
                </a:extLst>
              </p:cNvPr>
              <p:cNvSpPr txBox="1"/>
              <p:nvPr/>
            </p:nvSpPr>
            <p:spPr>
              <a:xfrm>
                <a:off x="1477728" y="4315624"/>
                <a:ext cx="1659430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800" b="1" i="0" u="none" strike="noStrike" kern="1200" cap="none" spc="0" normalizeH="0" baseline="0" noProof="0">
                    <a:ln>
                      <a:noFill/>
                    </a:ln>
                    <a:effectLst/>
                    <a:uLnTx/>
                    <a:uFillTx/>
                    <a:latin typeface="OPPOSans R" panose="00020600040101010101" pitchFamily="18" charset="-122"/>
                    <a:ea typeface="OPPOSans R" panose="00020600040101010101" pitchFamily="18" charset="-122"/>
                    <a:cs typeface="OPPOSans R" panose="00020600040101010101" pitchFamily="18" charset="-122"/>
                    <a:sym typeface="+mn-lt"/>
                  </a:rPr>
                  <a:t>输入标题</a:t>
                </a:r>
              </a:p>
            </p:txBody>
          </p:sp>
        </p:grpSp>
        <p:grpSp>
          <p:nvGrpSpPr>
            <p:cNvPr id="45" name="组合 44">
              <a:extLst>
                <a:ext uri="{FF2B5EF4-FFF2-40B4-BE49-F238E27FC236}">
                  <a16:creationId xmlns:a16="http://schemas.microsoft.com/office/drawing/2014/main" id="{63CB2396-F1D1-4C67-9159-3769A49B9064}"/>
                </a:ext>
              </a:extLst>
            </p:cNvPr>
            <p:cNvGrpSpPr/>
            <p:nvPr/>
          </p:nvGrpSpPr>
          <p:grpSpPr>
            <a:xfrm>
              <a:off x="8531741" y="4216498"/>
              <a:ext cx="2293170" cy="1050698"/>
              <a:chOff x="1160858" y="4315624"/>
              <a:chExt cx="2293170" cy="1050698"/>
            </a:xfrm>
          </p:grpSpPr>
          <p:sp>
            <p:nvSpPr>
              <p:cNvPr id="46" name="文本框 45">
                <a:extLst>
                  <a:ext uri="{FF2B5EF4-FFF2-40B4-BE49-F238E27FC236}">
                    <a16:creationId xmlns:a16="http://schemas.microsoft.com/office/drawing/2014/main" id="{2C9F841C-E12A-4813-A090-27E5160ECB06}"/>
                  </a:ext>
                </a:extLst>
              </p:cNvPr>
              <p:cNvSpPr txBox="1"/>
              <p:nvPr/>
            </p:nvSpPr>
            <p:spPr>
              <a:xfrm>
                <a:off x="1160858" y="5050946"/>
                <a:ext cx="2293170" cy="31537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400" b="0" i="0" u="none" strike="noStrike" kern="1200" cap="none" spc="0" normalizeH="0" baseline="0" noProof="0">
                    <a:ln>
                      <a:noFill/>
                    </a:ln>
                    <a:solidFill>
                      <a:schemeClr val="tx1">
                        <a:lumMod val="50000"/>
                        <a:lumOff val="50000"/>
                      </a:schemeClr>
                    </a:solidFill>
                    <a:effectLst/>
                    <a:uLnTx/>
                    <a:uFillTx/>
                    <a:latin typeface="OPPOSans R" panose="00020600040101010101" pitchFamily="18" charset="-122"/>
                    <a:ea typeface="OPPOSans R" panose="00020600040101010101" pitchFamily="18" charset="-122"/>
                    <a:cs typeface="OPPOSans R" panose="00020600040101010101" pitchFamily="18" charset="-122"/>
                    <a:sym typeface="+mn-lt"/>
                  </a:rPr>
                  <a:t>请在此输入所需要的文字</a:t>
                </a:r>
              </a:p>
            </p:txBody>
          </p:sp>
          <p:sp>
            <p:nvSpPr>
              <p:cNvPr id="47" name="文本框 46">
                <a:extLst>
                  <a:ext uri="{FF2B5EF4-FFF2-40B4-BE49-F238E27FC236}">
                    <a16:creationId xmlns:a16="http://schemas.microsoft.com/office/drawing/2014/main" id="{67003F1C-768B-45BE-B2A7-2B6310592555}"/>
                  </a:ext>
                </a:extLst>
              </p:cNvPr>
              <p:cNvSpPr txBox="1"/>
              <p:nvPr/>
            </p:nvSpPr>
            <p:spPr>
              <a:xfrm>
                <a:off x="1477728" y="4315624"/>
                <a:ext cx="1659430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800" b="1" i="0" u="none" strike="noStrike" kern="1200" cap="none" spc="0" normalizeH="0" baseline="0" noProof="0">
                    <a:ln>
                      <a:noFill/>
                    </a:ln>
                    <a:effectLst/>
                    <a:uLnTx/>
                    <a:uFillTx/>
                    <a:latin typeface="OPPOSans R" panose="00020600040101010101" pitchFamily="18" charset="-122"/>
                    <a:ea typeface="OPPOSans R" panose="00020600040101010101" pitchFamily="18" charset="-122"/>
                    <a:cs typeface="OPPOSans R" panose="00020600040101010101" pitchFamily="18" charset="-122"/>
                    <a:sym typeface="+mn-lt"/>
                  </a:rPr>
                  <a:t>输入标题</a:t>
                </a:r>
              </a:p>
            </p:txBody>
          </p:sp>
        </p:grpSp>
      </p:grpSp>
      <p:sp>
        <p:nvSpPr>
          <p:cNvPr id="61" name="矩形 60">
            <a:extLst>
              <a:ext uri="{FF2B5EF4-FFF2-40B4-BE49-F238E27FC236}">
                <a16:creationId xmlns:a16="http://schemas.microsoft.com/office/drawing/2014/main" id="{4098E792-F285-4A8B-BA7C-C205557698FC}"/>
              </a:ext>
            </a:extLst>
          </p:cNvPr>
          <p:cNvSpPr/>
          <p:nvPr/>
        </p:nvSpPr>
        <p:spPr>
          <a:xfrm>
            <a:off x="202639" y="37187"/>
            <a:ext cx="2952074" cy="6039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2B3D88"/>
              </a:buClr>
              <a:buSzTx/>
              <a:buFontTx/>
              <a:buNone/>
              <a:defRPr/>
            </a:pP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POSans B" panose="00020600040101010101" pitchFamily="18" charset="-122"/>
                <a:ea typeface="OPPOSans B" panose="00020600040101010101" pitchFamily="18" charset="-122"/>
                <a:cs typeface="OPPOSans B" panose="00020600040101010101" pitchFamily="18" charset="-122"/>
                <a:sym typeface="+mn-lt"/>
              </a:rPr>
              <a:t>添加标题内容</a:t>
            </a:r>
          </a:p>
        </p:txBody>
      </p:sp>
    </p:spTree>
    <p:custDataLst>
      <p:tags r:id="rId12"/>
    </p:custDataLst>
    <p:extLst>
      <p:ext uri="{BB962C8B-B14F-4D97-AF65-F5344CB8AC3E}">
        <p14:creationId xmlns:p14="http://schemas.microsoft.com/office/powerpoint/2010/main" val="1066714666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" name="9">
            <a:extLst>
              <a:ext uri="{FF2B5EF4-FFF2-40B4-BE49-F238E27FC236}">
                <a16:creationId xmlns:a16="http://schemas.microsoft.com/office/drawing/2014/main" id="{219E9AE9-C8DA-4E83-9586-149ECFC78B7F}"/>
              </a:ext>
            </a:extLst>
          </p:cNvPr>
          <p:cNvSpPr/>
          <p:nvPr/>
        </p:nvSpPr>
        <p:spPr>
          <a:xfrm>
            <a:off x="8156344" y="1919891"/>
            <a:ext cx="2115852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rPr>
              <a:t>输入标题</a:t>
            </a:r>
            <a:endParaRPr kumimoji="0" lang="en-US" altLang="ko-KR" sz="2800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Calibri" panose="020f0502020204030204" pitchFamily="34" charset="0"/>
            </a:endParaRPr>
          </a:p>
        </p:txBody>
      </p:sp>
      <p:sp>
        <p:nvSpPr>
          <p:cNvPr id="33" name="10">
            <a:extLst>
              <a:ext uri="{FF2B5EF4-FFF2-40B4-BE49-F238E27FC236}">
                <a16:creationId xmlns:a16="http://schemas.microsoft.com/office/drawing/2014/main" id="{82E8F0AF-4AA2-4328-951C-64EF823B03C9}"/>
              </a:ext>
            </a:extLst>
          </p:cNvPr>
          <p:cNvSpPr/>
          <p:nvPr/>
        </p:nvSpPr>
        <p:spPr>
          <a:xfrm>
            <a:off x="8156344" y="2429016"/>
            <a:ext cx="2639993" cy="70993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rPr>
              <a:t>点击输入简要文字内容，文字内容需概括精炼。</a:t>
            </a:r>
          </a:p>
        </p:txBody>
      </p:sp>
      <p:sp>
        <p:nvSpPr>
          <p:cNvPr id="34" name="11">
            <a:extLst>
              <a:ext uri="{FF2B5EF4-FFF2-40B4-BE49-F238E27FC236}">
                <a16:creationId xmlns:a16="http://schemas.microsoft.com/office/drawing/2014/main" id="{0956C306-AB08-46B2-BA37-1A99CE8A058E}"/>
              </a:ext>
            </a:extLst>
          </p:cNvPr>
          <p:cNvSpPr/>
          <p:nvPr/>
        </p:nvSpPr>
        <p:spPr>
          <a:xfrm>
            <a:off x="8156344" y="3982344"/>
            <a:ext cx="2115852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rPr>
              <a:t>输入标题</a:t>
            </a:r>
            <a:endParaRPr kumimoji="0" lang="en-US" altLang="ko-KR" sz="2800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Calibri" panose="020f0502020204030204" pitchFamily="34" charset="0"/>
            </a:endParaRPr>
          </a:p>
        </p:txBody>
      </p:sp>
      <p:sp>
        <p:nvSpPr>
          <p:cNvPr id="35" name="12">
            <a:extLst>
              <a:ext uri="{FF2B5EF4-FFF2-40B4-BE49-F238E27FC236}">
                <a16:creationId xmlns:a16="http://schemas.microsoft.com/office/drawing/2014/main" id="{590963B5-ED02-4582-9516-95BC4333BCF7}"/>
              </a:ext>
            </a:extLst>
          </p:cNvPr>
          <p:cNvSpPr/>
          <p:nvPr/>
        </p:nvSpPr>
        <p:spPr>
          <a:xfrm>
            <a:off x="8156344" y="4491469"/>
            <a:ext cx="2639993" cy="70993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1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rPr>
              <a:t>点击输入简要文字内容，文字内容需概括精炼。</a:t>
            </a:r>
          </a:p>
        </p:txBody>
      </p:sp>
      <p:sp>
        <p:nvSpPr>
          <p:cNvPr id="36" name="41">
            <a:extLst>
              <a:ext uri="{FF2B5EF4-FFF2-40B4-BE49-F238E27FC236}">
                <a16:creationId xmlns:a16="http://schemas.microsoft.com/office/drawing/2014/main" id="{D52CF172-F88C-487B-AF16-ED93A6F2AAF8}"/>
              </a:ext>
            </a:extLst>
          </p:cNvPr>
          <p:cNvSpPr/>
          <p:nvPr/>
        </p:nvSpPr>
        <p:spPr>
          <a:xfrm>
            <a:off x="1904811" y="1919891"/>
            <a:ext cx="2115852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rPr>
              <a:t>输入标题</a:t>
            </a:r>
            <a:endParaRPr kumimoji="0" lang="en-US" altLang="ko-KR" sz="2800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Calibri" panose="020f0502020204030204" pitchFamily="34" charset="0"/>
            </a:endParaRPr>
          </a:p>
        </p:txBody>
      </p:sp>
      <p:sp>
        <p:nvSpPr>
          <p:cNvPr id="37" name="42">
            <a:extLst>
              <a:ext uri="{FF2B5EF4-FFF2-40B4-BE49-F238E27FC236}">
                <a16:creationId xmlns:a16="http://schemas.microsoft.com/office/drawing/2014/main" id="{12D941F4-D7CB-40B2-B0E2-DEE55589DF78}"/>
              </a:ext>
            </a:extLst>
          </p:cNvPr>
          <p:cNvSpPr/>
          <p:nvPr/>
        </p:nvSpPr>
        <p:spPr>
          <a:xfrm>
            <a:off x="1395664" y="2429016"/>
            <a:ext cx="2625000" cy="70993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1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rPr>
              <a:t>点击输入简要文字内容，文字内容需概括精炼。</a:t>
            </a:r>
          </a:p>
        </p:txBody>
      </p:sp>
      <p:sp>
        <p:nvSpPr>
          <p:cNvPr id="40" name="43">
            <a:extLst>
              <a:ext uri="{FF2B5EF4-FFF2-40B4-BE49-F238E27FC236}">
                <a16:creationId xmlns:a16="http://schemas.microsoft.com/office/drawing/2014/main" id="{5180C61F-A6DF-40FC-B0A0-0081DA29E630}"/>
              </a:ext>
            </a:extLst>
          </p:cNvPr>
          <p:cNvSpPr/>
          <p:nvPr/>
        </p:nvSpPr>
        <p:spPr>
          <a:xfrm>
            <a:off x="1904811" y="3982344"/>
            <a:ext cx="2115852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rPr>
              <a:t>输入标题</a:t>
            </a:r>
            <a:endParaRPr kumimoji="0" lang="en-US" altLang="ko-KR" sz="2800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Calibri" panose="020f0502020204030204" pitchFamily="34" charset="0"/>
            </a:endParaRPr>
          </a:p>
        </p:txBody>
      </p:sp>
      <p:sp>
        <p:nvSpPr>
          <p:cNvPr id="51" name="44">
            <a:extLst>
              <a:ext uri="{FF2B5EF4-FFF2-40B4-BE49-F238E27FC236}">
                <a16:creationId xmlns:a16="http://schemas.microsoft.com/office/drawing/2014/main" id="{C5E22AE4-8E2E-452E-961A-AC79C1926903}"/>
              </a:ext>
            </a:extLst>
          </p:cNvPr>
          <p:cNvSpPr/>
          <p:nvPr/>
        </p:nvSpPr>
        <p:spPr>
          <a:xfrm>
            <a:off x="1395664" y="4491469"/>
            <a:ext cx="2625000" cy="70993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1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rPr>
              <a:t>点击输入简要文字内容，文字内容需概括精炼。</a:t>
            </a:r>
          </a:p>
        </p:txBody>
      </p:sp>
      <p:grpSp>
        <p:nvGrpSpPr>
          <p:cNvPr id="68" name="组合 67">
            <a:extLst>
              <a:ext uri="{FF2B5EF4-FFF2-40B4-BE49-F238E27FC236}">
                <a16:creationId xmlns:a16="http://schemas.microsoft.com/office/drawing/2014/main" id="{C13D61EC-C647-4553-BC37-ADC93C79E141}"/>
              </a:ext>
            </a:extLst>
          </p:cNvPr>
          <p:cNvGrpSpPr/>
          <p:nvPr/>
        </p:nvGrpSpPr>
        <p:grpSpPr>
          <a:xfrm>
            <a:off x="4414569" y="1838056"/>
            <a:ext cx="3362862" cy="3362861"/>
            <a:chOff x="3914238" y="1914256"/>
            <a:chExt cx="4224678" cy="4224677"/>
          </a:xfrm>
        </p:grpSpPr>
        <p:sp>
          <p:nvSpPr>
            <p:cNvPr id="69" name="Freeform 5">
              <a:extLst>
                <a:ext uri="{FF2B5EF4-FFF2-40B4-BE49-F238E27FC236}">
                  <a16:creationId xmlns:a16="http://schemas.microsoft.com/office/drawing/2014/main" id="{E38CF44D-B208-4DC1-B07E-FFD0706F9744}"/>
                </a:ext>
              </a:extLst>
            </p:cNvPr>
            <p:cNvSpPr/>
            <p:nvPr/>
          </p:nvSpPr>
          <p:spPr bwMode="auto">
            <a:xfrm>
              <a:off x="6668228" y="2890929"/>
              <a:ext cx="874463" cy="1296079"/>
            </a:xfrm>
            <a:custGeom>
              <a:gdLst>
                <a:gd name="T0" fmla="*/ 526 w 530"/>
                <a:gd name="T1" fmla="*/ 786 h 786"/>
                <a:gd name="T2" fmla="*/ 206 w 530"/>
                <a:gd name="T3" fmla="*/ 756 h 786"/>
                <a:gd name="T4" fmla="*/ 209 w 530"/>
                <a:gd name="T5" fmla="*/ 698 h 786"/>
                <a:gd name="T6" fmla="*/ 0 w 530"/>
                <a:gd name="T7" fmla="*/ 243 h 786"/>
                <a:gd name="T8" fmla="*/ 210 w 530"/>
                <a:gd name="T9" fmla="*/ 0 h 786"/>
                <a:gd name="T10" fmla="*/ 530 w 530"/>
                <a:gd name="T11" fmla="*/ 698 h 786"/>
                <a:gd name="T12" fmla="*/ 526 w 530"/>
                <a:gd name="T13" fmla="*/ 786 h 7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30" h="786">
                  <a:moveTo>
                    <a:pt x="526" y="786"/>
                  </a:moveTo>
                  <a:cubicBezTo>
                    <a:pt x="206" y="756"/>
                    <a:pt x="206" y="756"/>
                    <a:pt x="206" y="756"/>
                  </a:cubicBezTo>
                  <a:cubicBezTo>
                    <a:pt x="208" y="737"/>
                    <a:pt x="209" y="717"/>
                    <a:pt x="209" y="698"/>
                  </a:cubicBezTo>
                  <a:cubicBezTo>
                    <a:pt x="209" y="524"/>
                    <a:pt x="133" y="358"/>
                    <a:pt x="0" y="243"/>
                  </a:cubicBezTo>
                  <a:cubicBezTo>
                    <a:pt x="210" y="0"/>
                    <a:pt x="210" y="0"/>
                    <a:pt x="210" y="0"/>
                  </a:cubicBezTo>
                  <a:cubicBezTo>
                    <a:pt x="413" y="176"/>
                    <a:pt x="530" y="430"/>
                    <a:pt x="530" y="698"/>
                  </a:cubicBezTo>
                  <a:cubicBezTo>
                    <a:pt x="530" y="727"/>
                    <a:pt x="529" y="757"/>
                    <a:pt x="526" y="78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OPPOSans B" panose="00020600040101010101" pitchFamily="18" charset="-122"/>
              </a:endParaRPr>
            </a:p>
          </p:txBody>
        </p:sp>
        <p:sp>
          <p:nvSpPr>
            <p:cNvPr id="70" name="Freeform 6">
              <a:extLst>
                <a:ext uri="{FF2B5EF4-FFF2-40B4-BE49-F238E27FC236}">
                  <a16:creationId xmlns:a16="http://schemas.microsoft.com/office/drawing/2014/main" id="{6A678062-5C2B-41D4-B166-E66D0CBB84E1}"/>
                </a:ext>
              </a:extLst>
            </p:cNvPr>
            <p:cNvSpPr/>
            <p:nvPr/>
          </p:nvSpPr>
          <p:spPr bwMode="auto">
            <a:xfrm>
              <a:off x="4592798" y="2520417"/>
              <a:ext cx="2421808" cy="1176834"/>
            </a:xfrm>
            <a:custGeom>
              <a:gdLst>
                <a:gd name="T0" fmla="*/ 302 w 1468"/>
                <a:gd name="T1" fmla="*/ 713 h 713"/>
                <a:gd name="T2" fmla="*/ 0 w 1468"/>
                <a:gd name="T3" fmla="*/ 601 h 713"/>
                <a:gd name="T4" fmla="*/ 333 w 1468"/>
                <a:gd name="T5" fmla="*/ 169 h 713"/>
                <a:gd name="T6" fmla="*/ 865 w 1468"/>
                <a:gd name="T7" fmla="*/ 0 h 713"/>
                <a:gd name="T8" fmla="*/ 1468 w 1468"/>
                <a:gd name="T9" fmla="*/ 224 h 713"/>
                <a:gd name="T10" fmla="*/ 1258 w 1468"/>
                <a:gd name="T11" fmla="*/ 467 h 713"/>
                <a:gd name="T12" fmla="*/ 865 w 1468"/>
                <a:gd name="T13" fmla="*/ 321 h 713"/>
                <a:gd name="T14" fmla="*/ 302 w 1468"/>
                <a:gd name="T15" fmla="*/ 713 h 7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68" h="713">
                  <a:moveTo>
                    <a:pt x="302" y="713"/>
                  </a:moveTo>
                  <a:cubicBezTo>
                    <a:pt x="0" y="601"/>
                    <a:pt x="0" y="601"/>
                    <a:pt x="0" y="601"/>
                  </a:cubicBezTo>
                  <a:cubicBezTo>
                    <a:pt x="65" y="426"/>
                    <a:pt x="180" y="277"/>
                    <a:pt x="333" y="169"/>
                  </a:cubicBezTo>
                  <a:cubicBezTo>
                    <a:pt x="489" y="58"/>
                    <a:pt x="673" y="0"/>
                    <a:pt x="865" y="0"/>
                  </a:cubicBezTo>
                  <a:cubicBezTo>
                    <a:pt x="1087" y="0"/>
                    <a:pt x="1301" y="79"/>
                    <a:pt x="1468" y="224"/>
                  </a:cubicBezTo>
                  <a:cubicBezTo>
                    <a:pt x="1258" y="467"/>
                    <a:pt x="1258" y="467"/>
                    <a:pt x="1258" y="467"/>
                  </a:cubicBezTo>
                  <a:cubicBezTo>
                    <a:pt x="1149" y="373"/>
                    <a:pt x="1010" y="321"/>
                    <a:pt x="865" y="321"/>
                  </a:cubicBezTo>
                  <a:cubicBezTo>
                    <a:pt x="615" y="321"/>
                    <a:pt x="389" y="479"/>
                    <a:pt x="302" y="71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OPPOSans B" panose="00020600040101010101" pitchFamily="18" charset="-122"/>
              </a:endParaRPr>
            </a:p>
          </p:txBody>
        </p:sp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E9F17B41-97F0-42B9-927A-A7B4805800BF}"/>
                </a:ext>
              </a:extLst>
            </p:cNvPr>
            <p:cNvSpPr/>
            <p:nvPr/>
          </p:nvSpPr>
          <p:spPr bwMode="auto">
            <a:xfrm>
              <a:off x="6250871" y="4137322"/>
              <a:ext cx="1284723" cy="1384093"/>
            </a:xfrm>
            <a:custGeom>
              <a:gdLst>
                <a:gd name="T0" fmla="*/ 74 w 779"/>
                <a:gd name="T1" fmla="*/ 840 h 840"/>
                <a:gd name="T2" fmla="*/ 0 w 779"/>
                <a:gd name="T3" fmla="*/ 527 h 840"/>
                <a:gd name="T4" fmla="*/ 459 w 779"/>
                <a:gd name="T5" fmla="*/ 0 h 840"/>
                <a:gd name="T6" fmla="*/ 779 w 779"/>
                <a:gd name="T7" fmla="*/ 30 h 840"/>
                <a:gd name="T8" fmla="*/ 74 w 779"/>
                <a:gd name="T9" fmla="*/ 840 h 8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79" h="840">
                  <a:moveTo>
                    <a:pt x="74" y="840"/>
                  </a:moveTo>
                  <a:cubicBezTo>
                    <a:pt x="0" y="527"/>
                    <a:pt x="0" y="527"/>
                    <a:pt x="0" y="527"/>
                  </a:cubicBezTo>
                  <a:cubicBezTo>
                    <a:pt x="250" y="468"/>
                    <a:pt x="435" y="256"/>
                    <a:pt x="459" y="0"/>
                  </a:cubicBezTo>
                  <a:cubicBezTo>
                    <a:pt x="779" y="30"/>
                    <a:pt x="779" y="30"/>
                    <a:pt x="779" y="30"/>
                  </a:cubicBezTo>
                  <a:cubicBezTo>
                    <a:pt x="742" y="423"/>
                    <a:pt x="459" y="749"/>
                    <a:pt x="74" y="84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OPPOSans B" panose="00020600040101010101" pitchFamily="18" charset="-122"/>
              </a:endParaRPr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DB0A0959-2CC3-4EB2-A9D2-A3B0DA693A2D}"/>
                </a:ext>
              </a:extLst>
            </p:cNvPr>
            <p:cNvSpPr/>
            <p:nvPr/>
          </p:nvSpPr>
          <p:spPr bwMode="auto">
            <a:xfrm>
              <a:off x="4499106" y="3512706"/>
              <a:ext cx="1873849" cy="2049877"/>
            </a:xfrm>
            <a:custGeom>
              <a:gdLst>
                <a:gd name="T0" fmla="*/ 922 w 1136"/>
                <a:gd name="T1" fmla="*/ 1244 h 1244"/>
                <a:gd name="T2" fmla="*/ 0 w 1136"/>
                <a:gd name="T3" fmla="*/ 321 h 1244"/>
                <a:gd name="T4" fmla="*/ 57 w 1136"/>
                <a:gd name="T5" fmla="*/ 0 h 1244"/>
                <a:gd name="T6" fmla="*/ 359 w 1136"/>
                <a:gd name="T7" fmla="*/ 112 h 1244"/>
                <a:gd name="T8" fmla="*/ 321 w 1136"/>
                <a:gd name="T9" fmla="*/ 321 h 1244"/>
                <a:gd name="T10" fmla="*/ 922 w 1136"/>
                <a:gd name="T11" fmla="*/ 923 h 1244"/>
                <a:gd name="T12" fmla="*/ 1062 w 1136"/>
                <a:gd name="T13" fmla="*/ 906 h 1244"/>
                <a:gd name="T14" fmla="*/ 1136 w 1136"/>
                <a:gd name="T15" fmla="*/ 1219 h 1244"/>
                <a:gd name="T16" fmla="*/ 922 w 1136"/>
                <a:gd name="T17" fmla="*/ 1244 h 124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36" h="1244">
                  <a:moveTo>
                    <a:pt x="922" y="1244"/>
                  </a:moveTo>
                  <a:cubicBezTo>
                    <a:pt x="413" y="1244"/>
                    <a:pt x="0" y="830"/>
                    <a:pt x="0" y="321"/>
                  </a:cubicBezTo>
                  <a:cubicBezTo>
                    <a:pt x="0" y="211"/>
                    <a:pt x="19" y="103"/>
                    <a:pt x="57" y="0"/>
                  </a:cubicBezTo>
                  <a:cubicBezTo>
                    <a:pt x="359" y="112"/>
                    <a:pt x="359" y="112"/>
                    <a:pt x="359" y="112"/>
                  </a:cubicBezTo>
                  <a:cubicBezTo>
                    <a:pt x="334" y="179"/>
                    <a:pt x="321" y="249"/>
                    <a:pt x="321" y="321"/>
                  </a:cubicBezTo>
                  <a:cubicBezTo>
                    <a:pt x="321" y="653"/>
                    <a:pt x="591" y="923"/>
                    <a:pt x="922" y="923"/>
                  </a:cubicBezTo>
                  <a:cubicBezTo>
                    <a:pt x="969" y="923"/>
                    <a:pt x="1017" y="917"/>
                    <a:pt x="1062" y="906"/>
                  </a:cubicBezTo>
                  <a:cubicBezTo>
                    <a:pt x="1136" y="1219"/>
                    <a:pt x="1136" y="1219"/>
                    <a:pt x="1136" y="1219"/>
                  </a:cubicBezTo>
                  <a:cubicBezTo>
                    <a:pt x="1067" y="1236"/>
                    <a:pt x="995" y="1244"/>
                    <a:pt x="922" y="124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OPPOSans B" panose="00020600040101010101" pitchFamily="18" charset="-122"/>
              </a:endParaRPr>
            </a:p>
          </p:txBody>
        </p:sp>
        <p:sp>
          <p:nvSpPr>
            <p:cNvPr id="73" name="Freeform 9">
              <a:extLst>
                <a:ext uri="{FF2B5EF4-FFF2-40B4-BE49-F238E27FC236}">
                  <a16:creationId xmlns:a16="http://schemas.microsoft.com/office/drawing/2014/main" id="{701B2C35-7FB1-4AAB-B8B9-FBA6521794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914238" y="1914256"/>
              <a:ext cx="4224678" cy="4224677"/>
            </a:xfrm>
            <a:custGeom>
              <a:gdLst>
                <a:gd name="T0" fmla="*/ 1353 w 2562"/>
                <a:gd name="T1" fmla="*/ 2561 h 2562"/>
                <a:gd name="T2" fmla="*/ 1154 w 2562"/>
                <a:gd name="T3" fmla="*/ 2556 h 2562"/>
                <a:gd name="T4" fmla="*/ 1107 w 2562"/>
                <a:gd name="T5" fmla="*/ 2551 h 2562"/>
                <a:gd name="T6" fmla="*/ 1550 w 2562"/>
                <a:gd name="T7" fmla="*/ 2534 h 2562"/>
                <a:gd name="T8" fmla="*/ 961 w 2562"/>
                <a:gd name="T9" fmla="*/ 2512 h 2562"/>
                <a:gd name="T10" fmla="*/ 924 w 2562"/>
                <a:gd name="T11" fmla="*/ 2501 h 2562"/>
                <a:gd name="T12" fmla="*/ 1747 w 2562"/>
                <a:gd name="T13" fmla="*/ 2464 h 2562"/>
                <a:gd name="T14" fmla="*/ 1782 w 2562"/>
                <a:gd name="T15" fmla="*/ 2460 h 2562"/>
                <a:gd name="T16" fmla="*/ 720 w 2562"/>
                <a:gd name="T17" fmla="*/ 2422 h 2562"/>
                <a:gd name="T18" fmla="*/ 1905 w 2562"/>
                <a:gd name="T19" fmla="*/ 2389 h 2562"/>
                <a:gd name="T20" fmla="*/ 1962 w 2562"/>
                <a:gd name="T21" fmla="*/ 2367 h 2562"/>
                <a:gd name="T22" fmla="*/ 552 w 2562"/>
                <a:gd name="T23" fmla="*/ 2335 h 2562"/>
                <a:gd name="T24" fmla="*/ 525 w 2562"/>
                <a:gd name="T25" fmla="*/ 2290 h 2562"/>
                <a:gd name="T26" fmla="*/ 480 w 2562"/>
                <a:gd name="T27" fmla="*/ 2278 h 2562"/>
                <a:gd name="T28" fmla="*/ 2144 w 2562"/>
                <a:gd name="T29" fmla="*/ 2200 h 2562"/>
                <a:gd name="T30" fmla="*/ 2194 w 2562"/>
                <a:gd name="T31" fmla="*/ 2180 h 2562"/>
                <a:gd name="T32" fmla="*/ 330 w 2562"/>
                <a:gd name="T33" fmla="*/ 2124 h 2562"/>
                <a:gd name="T34" fmla="*/ 2276 w 2562"/>
                <a:gd name="T35" fmla="*/ 2055 h 2562"/>
                <a:gd name="T36" fmla="*/ 244 w 2562"/>
                <a:gd name="T37" fmla="*/ 2027 h 2562"/>
                <a:gd name="T38" fmla="*/ 216 w 2562"/>
                <a:gd name="T39" fmla="*/ 1986 h 2562"/>
                <a:gd name="T40" fmla="*/ 2384 w 2562"/>
                <a:gd name="T41" fmla="*/ 1891 h 2562"/>
                <a:gd name="T42" fmla="*/ 2416 w 2562"/>
                <a:gd name="T43" fmla="*/ 1864 h 2562"/>
                <a:gd name="T44" fmla="*/ 118 w 2562"/>
                <a:gd name="T45" fmla="*/ 1793 h 2562"/>
                <a:gd name="T46" fmla="*/ 2465 w 2562"/>
                <a:gd name="T47" fmla="*/ 1714 h 2562"/>
                <a:gd name="T48" fmla="*/ 2491 w 2562"/>
                <a:gd name="T49" fmla="*/ 1681 h 2562"/>
                <a:gd name="T50" fmla="*/ 45 w 2562"/>
                <a:gd name="T51" fmla="*/ 1620 h 2562"/>
                <a:gd name="T52" fmla="*/ 43 w 2562"/>
                <a:gd name="T53" fmla="*/ 1580 h 2562"/>
                <a:gd name="T54" fmla="*/ 2526 w 2562"/>
                <a:gd name="T55" fmla="*/ 1477 h 2562"/>
                <a:gd name="T56" fmla="*/ 2554 w 2562"/>
                <a:gd name="T57" fmla="*/ 1431 h 2562"/>
                <a:gd name="T58" fmla="*/ 14 w 2562"/>
                <a:gd name="T59" fmla="*/ 1375 h 2562"/>
                <a:gd name="T60" fmla="*/ 12 w 2562"/>
                <a:gd name="T61" fmla="*/ 1336 h 2562"/>
                <a:gd name="T62" fmla="*/ 2552 w 2562"/>
                <a:gd name="T63" fmla="*/ 1253 h 2562"/>
                <a:gd name="T64" fmla="*/ 4 w 2562"/>
                <a:gd name="T65" fmla="*/ 1177 h 2562"/>
                <a:gd name="T66" fmla="*/ 20 w 2562"/>
                <a:gd name="T67" fmla="*/ 1139 h 2562"/>
                <a:gd name="T68" fmla="*/ 2540 w 2562"/>
                <a:gd name="T69" fmla="*/ 1044 h 2562"/>
                <a:gd name="T70" fmla="*/ 46 w 2562"/>
                <a:gd name="T71" fmla="*/ 994 h 2562"/>
                <a:gd name="T72" fmla="*/ 48 w 2562"/>
                <a:gd name="T73" fmla="*/ 932 h 2562"/>
                <a:gd name="T74" fmla="*/ 2469 w 2562"/>
                <a:gd name="T75" fmla="*/ 860 h 2562"/>
                <a:gd name="T76" fmla="*/ 2471 w 2562"/>
                <a:gd name="T77" fmla="*/ 806 h 2562"/>
                <a:gd name="T78" fmla="*/ 117 w 2562"/>
                <a:gd name="T79" fmla="*/ 746 h 2562"/>
                <a:gd name="T80" fmla="*/ 2399 w 2562"/>
                <a:gd name="T81" fmla="*/ 687 h 2562"/>
                <a:gd name="T82" fmla="*/ 2369 w 2562"/>
                <a:gd name="T83" fmla="*/ 624 h 2562"/>
                <a:gd name="T84" fmla="*/ 2349 w 2562"/>
                <a:gd name="T85" fmla="*/ 602 h 2562"/>
                <a:gd name="T86" fmla="*/ 258 w 2562"/>
                <a:gd name="T87" fmla="*/ 528 h 2562"/>
                <a:gd name="T88" fmla="*/ 2254 w 2562"/>
                <a:gd name="T89" fmla="*/ 464 h 2562"/>
                <a:gd name="T90" fmla="*/ 338 w 2562"/>
                <a:gd name="T91" fmla="*/ 430 h 2562"/>
                <a:gd name="T92" fmla="*/ 387 w 2562"/>
                <a:gd name="T93" fmla="*/ 379 h 2562"/>
                <a:gd name="T94" fmla="*/ 2116 w 2562"/>
                <a:gd name="T95" fmla="*/ 324 h 2562"/>
                <a:gd name="T96" fmla="*/ 2093 w 2562"/>
                <a:gd name="T97" fmla="*/ 291 h 2562"/>
                <a:gd name="T98" fmla="*/ 520 w 2562"/>
                <a:gd name="T99" fmla="*/ 264 h 2562"/>
                <a:gd name="T100" fmla="*/ 1967 w 2562"/>
                <a:gd name="T101" fmla="*/ 222 h 2562"/>
                <a:gd name="T102" fmla="*/ 1930 w 2562"/>
                <a:gd name="T103" fmla="*/ 177 h 2562"/>
                <a:gd name="T104" fmla="*/ 686 w 2562"/>
                <a:gd name="T105" fmla="*/ 158 h 2562"/>
                <a:gd name="T106" fmla="*/ 749 w 2562"/>
                <a:gd name="T107" fmla="*/ 127 h 2562"/>
                <a:gd name="T108" fmla="*/ 1744 w 2562"/>
                <a:gd name="T109" fmla="*/ 109 h 2562"/>
                <a:gd name="T110" fmla="*/ 1704 w 2562"/>
                <a:gd name="T111" fmla="*/ 72 h 2562"/>
                <a:gd name="T112" fmla="*/ 923 w 2562"/>
                <a:gd name="T113" fmla="*/ 62 h 2562"/>
                <a:gd name="T114" fmla="*/ 1559 w 2562"/>
                <a:gd name="T115" fmla="*/ 52 h 2562"/>
                <a:gd name="T116" fmla="*/ 1512 w 2562"/>
                <a:gd name="T117" fmla="*/ 21 h 2562"/>
                <a:gd name="T118" fmla="*/ 1117 w 2562"/>
                <a:gd name="T119" fmla="*/ 32 h 2562"/>
                <a:gd name="T120" fmla="*/ 1167 w 2562"/>
                <a:gd name="T121" fmla="*/ 26 h 2562"/>
                <a:gd name="T122" fmla="*/ 1314 w 2562"/>
                <a:gd name="T123" fmla="*/ 1 h 25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562" h="2562">
                  <a:moveTo>
                    <a:pt x="1303" y="2562"/>
                  </a:moveTo>
                  <a:cubicBezTo>
                    <a:pt x="1297" y="2562"/>
                    <a:pt x="1292" y="2558"/>
                    <a:pt x="1292" y="2552"/>
                  </a:cubicBezTo>
                  <a:cubicBezTo>
                    <a:pt x="1292" y="2546"/>
                    <a:pt x="1297" y="2542"/>
                    <a:pt x="1303" y="2542"/>
                  </a:cubicBezTo>
                  <a:cubicBezTo>
                    <a:pt x="1308" y="2542"/>
                    <a:pt x="1313" y="2546"/>
                    <a:pt x="1313" y="2552"/>
                  </a:cubicBezTo>
                  <a:cubicBezTo>
                    <a:pt x="1314" y="2557"/>
                    <a:pt x="1309" y="2562"/>
                    <a:pt x="1304" y="2562"/>
                  </a:cubicBezTo>
                  <a:cubicBezTo>
                    <a:pt x="1304" y="2562"/>
                    <a:pt x="1303" y="2562"/>
                    <a:pt x="1303" y="2562"/>
                  </a:cubicBezTo>
                  <a:close/>
                  <a:moveTo>
                    <a:pt x="1254" y="2562"/>
                  </a:moveTo>
                  <a:cubicBezTo>
                    <a:pt x="1254" y="2562"/>
                    <a:pt x="1254" y="2562"/>
                    <a:pt x="1254" y="2562"/>
                  </a:cubicBezTo>
                  <a:cubicBezTo>
                    <a:pt x="1254" y="2552"/>
                    <a:pt x="1254" y="2552"/>
                    <a:pt x="1254" y="2552"/>
                  </a:cubicBezTo>
                  <a:cubicBezTo>
                    <a:pt x="1253" y="2562"/>
                    <a:pt x="1253" y="2562"/>
                    <a:pt x="1253" y="2562"/>
                  </a:cubicBezTo>
                  <a:cubicBezTo>
                    <a:pt x="1248" y="2562"/>
                    <a:pt x="1243" y="2558"/>
                    <a:pt x="1243" y="2552"/>
                  </a:cubicBezTo>
                  <a:cubicBezTo>
                    <a:pt x="1243" y="2546"/>
                    <a:pt x="1248" y="2541"/>
                    <a:pt x="1253" y="2541"/>
                  </a:cubicBezTo>
                  <a:cubicBezTo>
                    <a:pt x="1253" y="2541"/>
                    <a:pt x="1254" y="2541"/>
                    <a:pt x="1254" y="2541"/>
                  </a:cubicBezTo>
                  <a:cubicBezTo>
                    <a:pt x="1260" y="2542"/>
                    <a:pt x="1265" y="2546"/>
                    <a:pt x="1264" y="2552"/>
                  </a:cubicBezTo>
                  <a:cubicBezTo>
                    <a:pt x="1264" y="2558"/>
                    <a:pt x="1260" y="2562"/>
                    <a:pt x="1254" y="2562"/>
                  </a:cubicBezTo>
                  <a:close/>
                  <a:moveTo>
                    <a:pt x="1352" y="2561"/>
                  </a:moveTo>
                  <a:cubicBezTo>
                    <a:pt x="1347" y="2561"/>
                    <a:pt x="1342" y="2556"/>
                    <a:pt x="1342" y="2551"/>
                  </a:cubicBezTo>
                  <a:cubicBezTo>
                    <a:pt x="1341" y="2545"/>
                    <a:pt x="1346" y="2540"/>
                    <a:pt x="1351" y="2540"/>
                  </a:cubicBezTo>
                  <a:cubicBezTo>
                    <a:pt x="1357" y="2539"/>
                    <a:pt x="1362" y="2544"/>
                    <a:pt x="1363" y="2550"/>
                  </a:cubicBezTo>
                  <a:cubicBezTo>
                    <a:pt x="1363" y="2555"/>
                    <a:pt x="1359" y="2560"/>
                    <a:pt x="1353" y="2561"/>
                  </a:cubicBezTo>
                  <a:cubicBezTo>
                    <a:pt x="1353" y="2561"/>
                    <a:pt x="1353" y="2561"/>
                    <a:pt x="1353" y="2561"/>
                  </a:cubicBezTo>
                  <a:cubicBezTo>
                    <a:pt x="1352" y="2561"/>
                    <a:pt x="1352" y="2561"/>
                    <a:pt x="1352" y="2561"/>
                  </a:cubicBezTo>
                  <a:close/>
                  <a:moveTo>
                    <a:pt x="1205" y="2560"/>
                  </a:moveTo>
                  <a:cubicBezTo>
                    <a:pt x="1205" y="2560"/>
                    <a:pt x="1204" y="2560"/>
                    <a:pt x="1204" y="2560"/>
                  </a:cubicBezTo>
                  <a:cubicBezTo>
                    <a:pt x="1203" y="2560"/>
                    <a:pt x="1203" y="2560"/>
                    <a:pt x="1203" y="2560"/>
                  </a:cubicBezTo>
                  <a:cubicBezTo>
                    <a:pt x="1198" y="2560"/>
                    <a:pt x="1193" y="2555"/>
                    <a:pt x="1194" y="2549"/>
                  </a:cubicBezTo>
                  <a:cubicBezTo>
                    <a:pt x="1194" y="2543"/>
                    <a:pt x="1199" y="2539"/>
                    <a:pt x="1205" y="2539"/>
                  </a:cubicBezTo>
                  <a:cubicBezTo>
                    <a:pt x="1210" y="2540"/>
                    <a:pt x="1215" y="2545"/>
                    <a:pt x="1215" y="2550"/>
                  </a:cubicBezTo>
                  <a:cubicBezTo>
                    <a:pt x="1214" y="2556"/>
                    <a:pt x="1210" y="2560"/>
                    <a:pt x="1205" y="2560"/>
                  </a:cubicBezTo>
                  <a:close/>
                  <a:moveTo>
                    <a:pt x="1401" y="2557"/>
                  </a:moveTo>
                  <a:cubicBezTo>
                    <a:pt x="1396" y="2557"/>
                    <a:pt x="1391" y="2553"/>
                    <a:pt x="1391" y="2548"/>
                  </a:cubicBezTo>
                  <a:cubicBezTo>
                    <a:pt x="1390" y="2542"/>
                    <a:pt x="1394" y="2537"/>
                    <a:pt x="1400" y="2536"/>
                  </a:cubicBezTo>
                  <a:cubicBezTo>
                    <a:pt x="1401" y="2536"/>
                    <a:pt x="1401" y="2536"/>
                    <a:pt x="1401" y="2536"/>
                  </a:cubicBezTo>
                  <a:cubicBezTo>
                    <a:pt x="1407" y="2536"/>
                    <a:pt x="1412" y="2540"/>
                    <a:pt x="1412" y="2546"/>
                  </a:cubicBezTo>
                  <a:cubicBezTo>
                    <a:pt x="1413" y="2551"/>
                    <a:pt x="1409" y="2556"/>
                    <a:pt x="1403" y="2557"/>
                  </a:cubicBezTo>
                  <a:cubicBezTo>
                    <a:pt x="1402" y="2557"/>
                    <a:pt x="1402" y="2557"/>
                    <a:pt x="1402" y="2557"/>
                  </a:cubicBezTo>
                  <a:cubicBezTo>
                    <a:pt x="1402" y="2557"/>
                    <a:pt x="1402" y="2557"/>
                    <a:pt x="1401" y="2557"/>
                  </a:cubicBezTo>
                  <a:close/>
                  <a:moveTo>
                    <a:pt x="1156" y="2556"/>
                  </a:moveTo>
                  <a:cubicBezTo>
                    <a:pt x="1155" y="2556"/>
                    <a:pt x="1155" y="2556"/>
                    <a:pt x="1155" y="2556"/>
                  </a:cubicBezTo>
                  <a:cubicBezTo>
                    <a:pt x="1154" y="2556"/>
                    <a:pt x="1154" y="2556"/>
                    <a:pt x="1154" y="2556"/>
                  </a:cubicBezTo>
                  <a:cubicBezTo>
                    <a:pt x="1148" y="2556"/>
                    <a:pt x="1144" y="2550"/>
                    <a:pt x="1145" y="2545"/>
                  </a:cubicBezTo>
                  <a:cubicBezTo>
                    <a:pt x="1145" y="2539"/>
                    <a:pt x="1150" y="2535"/>
                    <a:pt x="1156" y="2536"/>
                  </a:cubicBezTo>
                  <a:cubicBezTo>
                    <a:pt x="1162" y="2536"/>
                    <a:pt x="1166" y="2541"/>
                    <a:pt x="1166" y="2547"/>
                  </a:cubicBezTo>
                  <a:cubicBezTo>
                    <a:pt x="1165" y="2552"/>
                    <a:pt x="1161" y="2556"/>
                    <a:pt x="1156" y="2556"/>
                  </a:cubicBezTo>
                  <a:close/>
                  <a:moveTo>
                    <a:pt x="1450" y="2551"/>
                  </a:moveTo>
                  <a:cubicBezTo>
                    <a:pt x="1445" y="2551"/>
                    <a:pt x="1441" y="2547"/>
                    <a:pt x="1440" y="2542"/>
                  </a:cubicBezTo>
                  <a:cubicBezTo>
                    <a:pt x="1439" y="2536"/>
                    <a:pt x="1443" y="2531"/>
                    <a:pt x="1449" y="2531"/>
                  </a:cubicBezTo>
                  <a:cubicBezTo>
                    <a:pt x="1455" y="2530"/>
                    <a:pt x="1460" y="2534"/>
                    <a:pt x="1461" y="2539"/>
                  </a:cubicBezTo>
                  <a:cubicBezTo>
                    <a:pt x="1462" y="2545"/>
                    <a:pt x="1458" y="2550"/>
                    <a:pt x="1452" y="2551"/>
                  </a:cubicBezTo>
                  <a:cubicBezTo>
                    <a:pt x="1451" y="2551"/>
                    <a:pt x="1451" y="2551"/>
                    <a:pt x="1451" y="2551"/>
                  </a:cubicBezTo>
                  <a:cubicBezTo>
                    <a:pt x="1451" y="2551"/>
                    <a:pt x="1451" y="2551"/>
                    <a:pt x="1450" y="2551"/>
                  </a:cubicBezTo>
                  <a:close/>
                  <a:moveTo>
                    <a:pt x="1107" y="2551"/>
                  </a:moveTo>
                  <a:cubicBezTo>
                    <a:pt x="1106" y="2551"/>
                    <a:pt x="1106" y="2551"/>
                    <a:pt x="1105" y="2551"/>
                  </a:cubicBezTo>
                  <a:cubicBezTo>
                    <a:pt x="1107" y="2540"/>
                    <a:pt x="1107" y="2540"/>
                    <a:pt x="1107" y="2540"/>
                  </a:cubicBezTo>
                  <a:cubicBezTo>
                    <a:pt x="1105" y="2550"/>
                    <a:pt x="1105" y="2550"/>
                    <a:pt x="1105" y="2550"/>
                  </a:cubicBezTo>
                  <a:cubicBezTo>
                    <a:pt x="1099" y="2550"/>
                    <a:pt x="1095" y="2545"/>
                    <a:pt x="1096" y="2539"/>
                  </a:cubicBezTo>
                  <a:cubicBezTo>
                    <a:pt x="1096" y="2533"/>
                    <a:pt x="1101" y="2529"/>
                    <a:pt x="1107" y="2530"/>
                  </a:cubicBezTo>
                  <a:cubicBezTo>
                    <a:pt x="1107" y="2530"/>
                    <a:pt x="1108" y="2530"/>
                    <a:pt x="1108" y="2530"/>
                  </a:cubicBezTo>
                  <a:cubicBezTo>
                    <a:pt x="1114" y="2531"/>
                    <a:pt x="1118" y="2536"/>
                    <a:pt x="1117" y="2542"/>
                  </a:cubicBezTo>
                  <a:cubicBezTo>
                    <a:pt x="1116" y="2547"/>
                    <a:pt x="1112" y="2551"/>
                    <a:pt x="1107" y="2551"/>
                  </a:cubicBezTo>
                  <a:close/>
                  <a:moveTo>
                    <a:pt x="1499" y="2544"/>
                  </a:moveTo>
                  <a:cubicBezTo>
                    <a:pt x="1494" y="2544"/>
                    <a:pt x="1489" y="2540"/>
                    <a:pt x="1489" y="2535"/>
                  </a:cubicBezTo>
                  <a:cubicBezTo>
                    <a:pt x="1488" y="2529"/>
                    <a:pt x="1492" y="2524"/>
                    <a:pt x="1497" y="2523"/>
                  </a:cubicBezTo>
                  <a:cubicBezTo>
                    <a:pt x="1503" y="2522"/>
                    <a:pt x="1509" y="2526"/>
                    <a:pt x="1510" y="2532"/>
                  </a:cubicBezTo>
                  <a:cubicBezTo>
                    <a:pt x="1511" y="2537"/>
                    <a:pt x="1507" y="2543"/>
                    <a:pt x="1502" y="2544"/>
                  </a:cubicBezTo>
                  <a:cubicBezTo>
                    <a:pt x="1501" y="2544"/>
                    <a:pt x="1501" y="2544"/>
                    <a:pt x="1501" y="2544"/>
                  </a:cubicBezTo>
                  <a:cubicBezTo>
                    <a:pt x="1500" y="2544"/>
                    <a:pt x="1500" y="2544"/>
                    <a:pt x="1499" y="2544"/>
                  </a:cubicBezTo>
                  <a:close/>
                  <a:moveTo>
                    <a:pt x="1058" y="2543"/>
                  </a:moveTo>
                  <a:cubicBezTo>
                    <a:pt x="1057" y="2543"/>
                    <a:pt x="1057" y="2543"/>
                    <a:pt x="1056" y="2543"/>
                  </a:cubicBezTo>
                  <a:cubicBezTo>
                    <a:pt x="1055" y="2543"/>
                    <a:pt x="1055" y="2543"/>
                    <a:pt x="1055" y="2543"/>
                  </a:cubicBezTo>
                  <a:cubicBezTo>
                    <a:pt x="1050" y="2542"/>
                    <a:pt x="1046" y="2536"/>
                    <a:pt x="1047" y="2531"/>
                  </a:cubicBezTo>
                  <a:cubicBezTo>
                    <a:pt x="1048" y="2525"/>
                    <a:pt x="1053" y="2521"/>
                    <a:pt x="1059" y="2522"/>
                  </a:cubicBezTo>
                  <a:cubicBezTo>
                    <a:pt x="1065" y="2523"/>
                    <a:pt x="1069" y="2529"/>
                    <a:pt x="1068" y="2534"/>
                  </a:cubicBezTo>
                  <a:cubicBezTo>
                    <a:pt x="1067" y="2539"/>
                    <a:pt x="1063" y="2543"/>
                    <a:pt x="1058" y="2543"/>
                  </a:cubicBezTo>
                  <a:close/>
                  <a:moveTo>
                    <a:pt x="1547" y="2535"/>
                  </a:moveTo>
                  <a:cubicBezTo>
                    <a:pt x="1543" y="2535"/>
                    <a:pt x="1538" y="2531"/>
                    <a:pt x="1537" y="2526"/>
                  </a:cubicBezTo>
                  <a:cubicBezTo>
                    <a:pt x="1536" y="2521"/>
                    <a:pt x="1540" y="2515"/>
                    <a:pt x="1545" y="2514"/>
                  </a:cubicBezTo>
                  <a:cubicBezTo>
                    <a:pt x="1551" y="2513"/>
                    <a:pt x="1557" y="2516"/>
                    <a:pt x="1558" y="2522"/>
                  </a:cubicBezTo>
                  <a:cubicBezTo>
                    <a:pt x="1559" y="2528"/>
                    <a:pt x="1556" y="2533"/>
                    <a:pt x="1550" y="2534"/>
                  </a:cubicBezTo>
                  <a:cubicBezTo>
                    <a:pt x="1550" y="2534"/>
                    <a:pt x="1550" y="2534"/>
                    <a:pt x="1550" y="2534"/>
                  </a:cubicBezTo>
                  <a:cubicBezTo>
                    <a:pt x="1549" y="2535"/>
                    <a:pt x="1548" y="2535"/>
                    <a:pt x="1547" y="2535"/>
                  </a:cubicBezTo>
                  <a:close/>
                  <a:moveTo>
                    <a:pt x="1009" y="2533"/>
                  </a:moveTo>
                  <a:cubicBezTo>
                    <a:pt x="1009" y="2533"/>
                    <a:pt x="1008" y="2533"/>
                    <a:pt x="1007" y="2533"/>
                  </a:cubicBezTo>
                  <a:cubicBezTo>
                    <a:pt x="1007" y="2533"/>
                    <a:pt x="1006" y="2533"/>
                    <a:pt x="1006" y="2533"/>
                  </a:cubicBezTo>
                  <a:cubicBezTo>
                    <a:pt x="1001" y="2532"/>
                    <a:pt x="997" y="2526"/>
                    <a:pt x="999" y="2520"/>
                  </a:cubicBezTo>
                  <a:cubicBezTo>
                    <a:pt x="1000" y="2515"/>
                    <a:pt x="1005" y="2511"/>
                    <a:pt x="1011" y="2513"/>
                  </a:cubicBezTo>
                  <a:cubicBezTo>
                    <a:pt x="1017" y="2514"/>
                    <a:pt x="1020" y="2520"/>
                    <a:pt x="1019" y="2525"/>
                  </a:cubicBezTo>
                  <a:cubicBezTo>
                    <a:pt x="1018" y="2530"/>
                    <a:pt x="1014" y="2533"/>
                    <a:pt x="1009" y="2533"/>
                  </a:cubicBezTo>
                  <a:close/>
                  <a:moveTo>
                    <a:pt x="1596" y="2523"/>
                  </a:moveTo>
                  <a:cubicBezTo>
                    <a:pt x="1591" y="2523"/>
                    <a:pt x="1587" y="2520"/>
                    <a:pt x="1585" y="2516"/>
                  </a:cubicBezTo>
                  <a:cubicBezTo>
                    <a:pt x="1584" y="2510"/>
                    <a:pt x="1587" y="2504"/>
                    <a:pt x="1593" y="2503"/>
                  </a:cubicBezTo>
                  <a:cubicBezTo>
                    <a:pt x="1593" y="2503"/>
                    <a:pt x="1594" y="2503"/>
                    <a:pt x="1594" y="2503"/>
                  </a:cubicBezTo>
                  <a:cubicBezTo>
                    <a:pt x="1599" y="2501"/>
                    <a:pt x="1605" y="2505"/>
                    <a:pt x="1606" y="2510"/>
                  </a:cubicBezTo>
                  <a:cubicBezTo>
                    <a:pt x="1608" y="2516"/>
                    <a:pt x="1604" y="2522"/>
                    <a:pt x="1599" y="2523"/>
                  </a:cubicBezTo>
                  <a:cubicBezTo>
                    <a:pt x="1596" y="2513"/>
                    <a:pt x="1596" y="2513"/>
                    <a:pt x="1596" y="2513"/>
                  </a:cubicBezTo>
                  <a:cubicBezTo>
                    <a:pt x="1598" y="2523"/>
                    <a:pt x="1598" y="2523"/>
                    <a:pt x="1598" y="2523"/>
                  </a:cubicBezTo>
                  <a:cubicBezTo>
                    <a:pt x="1597" y="2523"/>
                    <a:pt x="1596" y="2523"/>
                    <a:pt x="1596" y="2523"/>
                  </a:cubicBezTo>
                  <a:close/>
                  <a:moveTo>
                    <a:pt x="961" y="2522"/>
                  </a:moveTo>
                  <a:cubicBezTo>
                    <a:pt x="960" y="2522"/>
                    <a:pt x="960" y="2522"/>
                    <a:pt x="959" y="2522"/>
                  </a:cubicBezTo>
                  <a:cubicBezTo>
                    <a:pt x="961" y="2512"/>
                    <a:pt x="961" y="2512"/>
                    <a:pt x="961" y="2512"/>
                  </a:cubicBezTo>
                  <a:cubicBezTo>
                    <a:pt x="958" y="2521"/>
                    <a:pt x="958" y="2521"/>
                    <a:pt x="958" y="2521"/>
                  </a:cubicBezTo>
                  <a:cubicBezTo>
                    <a:pt x="953" y="2520"/>
                    <a:pt x="949" y="2515"/>
                    <a:pt x="951" y="2509"/>
                  </a:cubicBezTo>
                  <a:cubicBezTo>
                    <a:pt x="952" y="2503"/>
                    <a:pt x="958" y="2500"/>
                    <a:pt x="963" y="2501"/>
                  </a:cubicBezTo>
                  <a:cubicBezTo>
                    <a:pt x="963" y="2501"/>
                    <a:pt x="964" y="2501"/>
                    <a:pt x="964" y="2501"/>
                  </a:cubicBezTo>
                  <a:cubicBezTo>
                    <a:pt x="970" y="2503"/>
                    <a:pt x="973" y="2509"/>
                    <a:pt x="971" y="2514"/>
                  </a:cubicBezTo>
                  <a:cubicBezTo>
                    <a:pt x="970" y="2519"/>
                    <a:pt x="966" y="2522"/>
                    <a:pt x="961" y="2522"/>
                  </a:cubicBezTo>
                  <a:close/>
                  <a:moveTo>
                    <a:pt x="1643" y="2510"/>
                  </a:moveTo>
                  <a:cubicBezTo>
                    <a:pt x="1639" y="2510"/>
                    <a:pt x="1634" y="2507"/>
                    <a:pt x="1633" y="2503"/>
                  </a:cubicBezTo>
                  <a:cubicBezTo>
                    <a:pt x="1631" y="2497"/>
                    <a:pt x="1635" y="2491"/>
                    <a:pt x="1640" y="2490"/>
                  </a:cubicBezTo>
                  <a:cubicBezTo>
                    <a:pt x="1646" y="2488"/>
                    <a:pt x="1652" y="2491"/>
                    <a:pt x="1653" y="2497"/>
                  </a:cubicBezTo>
                  <a:cubicBezTo>
                    <a:pt x="1655" y="2502"/>
                    <a:pt x="1652" y="2508"/>
                    <a:pt x="1647" y="2510"/>
                  </a:cubicBezTo>
                  <a:cubicBezTo>
                    <a:pt x="1647" y="2510"/>
                    <a:pt x="1646" y="2510"/>
                    <a:pt x="1646" y="2510"/>
                  </a:cubicBezTo>
                  <a:cubicBezTo>
                    <a:pt x="1645" y="2510"/>
                    <a:pt x="1644" y="2510"/>
                    <a:pt x="1643" y="2510"/>
                  </a:cubicBezTo>
                  <a:close/>
                  <a:moveTo>
                    <a:pt x="914" y="2509"/>
                  </a:moveTo>
                  <a:cubicBezTo>
                    <a:pt x="913" y="2509"/>
                    <a:pt x="912" y="2509"/>
                    <a:pt x="911" y="2508"/>
                  </a:cubicBezTo>
                  <a:cubicBezTo>
                    <a:pt x="910" y="2508"/>
                    <a:pt x="910" y="2508"/>
                    <a:pt x="910" y="2508"/>
                  </a:cubicBezTo>
                  <a:cubicBezTo>
                    <a:pt x="905" y="2506"/>
                    <a:pt x="902" y="2501"/>
                    <a:pt x="903" y="2495"/>
                  </a:cubicBezTo>
                  <a:cubicBezTo>
                    <a:pt x="905" y="2489"/>
                    <a:pt x="911" y="2486"/>
                    <a:pt x="916" y="2488"/>
                  </a:cubicBezTo>
                  <a:cubicBezTo>
                    <a:pt x="917" y="2488"/>
                    <a:pt x="917" y="2488"/>
                    <a:pt x="917" y="2488"/>
                  </a:cubicBezTo>
                  <a:cubicBezTo>
                    <a:pt x="922" y="2490"/>
                    <a:pt x="926" y="2496"/>
                    <a:pt x="924" y="2501"/>
                  </a:cubicBezTo>
                  <a:cubicBezTo>
                    <a:pt x="923" y="2506"/>
                    <a:pt x="918" y="2509"/>
                    <a:pt x="914" y="2509"/>
                  </a:cubicBezTo>
                  <a:close/>
                  <a:moveTo>
                    <a:pt x="1690" y="2495"/>
                  </a:moveTo>
                  <a:cubicBezTo>
                    <a:pt x="1686" y="2495"/>
                    <a:pt x="1682" y="2493"/>
                    <a:pt x="1680" y="2488"/>
                  </a:cubicBezTo>
                  <a:cubicBezTo>
                    <a:pt x="1678" y="2483"/>
                    <a:pt x="1681" y="2477"/>
                    <a:pt x="1687" y="2475"/>
                  </a:cubicBezTo>
                  <a:cubicBezTo>
                    <a:pt x="1692" y="2473"/>
                    <a:pt x="1698" y="2476"/>
                    <a:pt x="1700" y="2481"/>
                  </a:cubicBezTo>
                  <a:cubicBezTo>
                    <a:pt x="1702" y="2487"/>
                    <a:pt x="1700" y="2493"/>
                    <a:pt x="1694" y="2495"/>
                  </a:cubicBezTo>
                  <a:cubicBezTo>
                    <a:pt x="1693" y="2495"/>
                    <a:pt x="1693" y="2495"/>
                    <a:pt x="1693" y="2495"/>
                  </a:cubicBezTo>
                  <a:cubicBezTo>
                    <a:pt x="1692" y="2495"/>
                    <a:pt x="1691" y="2495"/>
                    <a:pt x="1690" y="2495"/>
                  </a:cubicBezTo>
                  <a:close/>
                  <a:moveTo>
                    <a:pt x="867" y="2493"/>
                  </a:moveTo>
                  <a:cubicBezTo>
                    <a:pt x="866" y="2493"/>
                    <a:pt x="865" y="2493"/>
                    <a:pt x="863" y="2493"/>
                  </a:cubicBezTo>
                  <a:cubicBezTo>
                    <a:pt x="863" y="2493"/>
                    <a:pt x="863" y="2493"/>
                    <a:pt x="863" y="2493"/>
                  </a:cubicBezTo>
                  <a:cubicBezTo>
                    <a:pt x="857" y="2491"/>
                    <a:pt x="854" y="2485"/>
                    <a:pt x="856" y="2479"/>
                  </a:cubicBezTo>
                  <a:cubicBezTo>
                    <a:pt x="858" y="2474"/>
                    <a:pt x="864" y="2471"/>
                    <a:pt x="870" y="2473"/>
                  </a:cubicBezTo>
                  <a:cubicBezTo>
                    <a:pt x="875" y="2475"/>
                    <a:pt x="878" y="2481"/>
                    <a:pt x="876" y="2486"/>
                  </a:cubicBezTo>
                  <a:cubicBezTo>
                    <a:pt x="875" y="2491"/>
                    <a:pt x="871" y="2493"/>
                    <a:pt x="867" y="2493"/>
                  </a:cubicBezTo>
                  <a:close/>
                  <a:moveTo>
                    <a:pt x="1737" y="2478"/>
                  </a:moveTo>
                  <a:cubicBezTo>
                    <a:pt x="1733" y="2478"/>
                    <a:pt x="1729" y="2476"/>
                    <a:pt x="1727" y="2472"/>
                  </a:cubicBezTo>
                  <a:cubicBezTo>
                    <a:pt x="1725" y="2467"/>
                    <a:pt x="1727" y="2461"/>
                    <a:pt x="1732" y="2458"/>
                  </a:cubicBezTo>
                  <a:cubicBezTo>
                    <a:pt x="1733" y="2458"/>
                    <a:pt x="1733" y="2458"/>
                    <a:pt x="1734" y="2458"/>
                  </a:cubicBezTo>
                  <a:cubicBezTo>
                    <a:pt x="1739" y="2456"/>
                    <a:pt x="1745" y="2459"/>
                    <a:pt x="1747" y="2464"/>
                  </a:cubicBezTo>
                  <a:cubicBezTo>
                    <a:pt x="1749" y="2470"/>
                    <a:pt x="1746" y="2476"/>
                    <a:pt x="1741" y="2478"/>
                  </a:cubicBezTo>
                  <a:cubicBezTo>
                    <a:pt x="1737" y="2468"/>
                    <a:pt x="1737" y="2468"/>
                    <a:pt x="1737" y="2468"/>
                  </a:cubicBezTo>
                  <a:cubicBezTo>
                    <a:pt x="1741" y="2478"/>
                    <a:pt x="1741" y="2478"/>
                    <a:pt x="1741" y="2478"/>
                  </a:cubicBezTo>
                  <a:cubicBezTo>
                    <a:pt x="1739" y="2478"/>
                    <a:pt x="1738" y="2478"/>
                    <a:pt x="1737" y="2478"/>
                  </a:cubicBezTo>
                  <a:close/>
                  <a:moveTo>
                    <a:pt x="820" y="2476"/>
                  </a:moveTo>
                  <a:cubicBezTo>
                    <a:pt x="819" y="2476"/>
                    <a:pt x="818" y="2476"/>
                    <a:pt x="817" y="2476"/>
                  </a:cubicBezTo>
                  <a:cubicBezTo>
                    <a:pt x="816" y="2475"/>
                    <a:pt x="816" y="2475"/>
                    <a:pt x="816" y="2475"/>
                  </a:cubicBezTo>
                  <a:cubicBezTo>
                    <a:pt x="810" y="2473"/>
                    <a:pt x="808" y="2467"/>
                    <a:pt x="810" y="2462"/>
                  </a:cubicBezTo>
                  <a:cubicBezTo>
                    <a:pt x="812" y="2456"/>
                    <a:pt x="818" y="2454"/>
                    <a:pt x="824" y="2456"/>
                  </a:cubicBezTo>
                  <a:cubicBezTo>
                    <a:pt x="829" y="2458"/>
                    <a:pt x="832" y="2464"/>
                    <a:pt x="830" y="2470"/>
                  </a:cubicBezTo>
                  <a:cubicBezTo>
                    <a:pt x="828" y="2474"/>
                    <a:pt x="824" y="2476"/>
                    <a:pt x="820" y="2476"/>
                  </a:cubicBezTo>
                  <a:close/>
                  <a:moveTo>
                    <a:pt x="1782" y="2460"/>
                  </a:moveTo>
                  <a:cubicBezTo>
                    <a:pt x="1778" y="2460"/>
                    <a:pt x="1774" y="2458"/>
                    <a:pt x="1773" y="2454"/>
                  </a:cubicBezTo>
                  <a:cubicBezTo>
                    <a:pt x="1770" y="2448"/>
                    <a:pt x="1773" y="2442"/>
                    <a:pt x="1778" y="2440"/>
                  </a:cubicBezTo>
                  <a:cubicBezTo>
                    <a:pt x="1778" y="2440"/>
                    <a:pt x="1779" y="2440"/>
                    <a:pt x="1779" y="2440"/>
                  </a:cubicBezTo>
                  <a:cubicBezTo>
                    <a:pt x="1784" y="2437"/>
                    <a:pt x="1790" y="2440"/>
                    <a:pt x="1792" y="2445"/>
                  </a:cubicBezTo>
                  <a:cubicBezTo>
                    <a:pt x="1795" y="2451"/>
                    <a:pt x="1792" y="2457"/>
                    <a:pt x="1787" y="2459"/>
                  </a:cubicBezTo>
                  <a:cubicBezTo>
                    <a:pt x="1783" y="2449"/>
                    <a:pt x="1783" y="2449"/>
                    <a:pt x="1783" y="2449"/>
                  </a:cubicBezTo>
                  <a:cubicBezTo>
                    <a:pt x="1786" y="2459"/>
                    <a:pt x="1786" y="2459"/>
                    <a:pt x="1786" y="2459"/>
                  </a:cubicBezTo>
                  <a:cubicBezTo>
                    <a:pt x="1785" y="2460"/>
                    <a:pt x="1783" y="2460"/>
                    <a:pt x="1782" y="2460"/>
                  </a:cubicBezTo>
                  <a:close/>
                  <a:moveTo>
                    <a:pt x="775" y="2458"/>
                  </a:moveTo>
                  <a:cubicBezTo>
                    <a:pt x="773" y="2458"/>
                    <a:pt x="772" y="2457"/>
                    <a:pt x="770" y="2457"/>
                  </a:cubicBezTo>
                  <a:cubicBezTo>
                    <a:pt x="775" y="2447"/>
                    <a:pt x="775" y="2447"/>
                    <a:pt x="775" y="2447"/>
                  </a:cubicBezTo>
                  <a:cubicBezTo>
                    <a:pt x="770" y="2457"/>
                    <a:pt x="770" y="2457"/>
                    <a:pt x="770" y="2457"/>
                  </a:cubicBezTo>
                  <a:cubicBezTo>
                    <a:pt x="765" y="2454"/>
                    <a:pt x="762" y="2448"/>
                    <a:pt x="764" y="2443"/>
                  </a:cubicBezTo>
                  <a:cubicBezTo>
                    <a:pt x="767" y="2438"/>
                    <a:pt x="773" y="2435"/>
                    <a:pt x="778" y="2437"/>
                  </a:cubicBezTo>
                  <a:cubicBezTo>
                    <a:pt x="779" y="2438"/>
                    <a:pt x="779" y="2438"/>
                    <a:pt x="779" y="2438"/>
                  </a:cubicBezTo>
                  <a:cubicBezTo>
                    <a:pt x="784" y="2440"/>
                    <a:pt x="786" y="2446"/>
                    <a:pt x="784" y="2451"/>
                  </a:cubicBezTo>
                  <a:cubicBezTo>
                    <a:pt x="782" y="2455"/>
                    <a:pt x="779" y="2458"/>
                    <a:pt x="775" y="2458"/>
                  </a:cubicBezTo>
                  <a:close/>
                  <a:moveTo>
                    <a:pt x="1827" y="2440"/>
                  </a:moveTo>
                  <a:cubicBezTo>
                    <a:pt x="1823" y="2440"/>
                    <a:pt x="1819" y="2437"/>
                    <a:pt x="1817" y="2434"/>
                  </a:cubicBezTo>
                  <a:cubicBezTo>
                    <a:pt x="1815" y="2428"/>
                    <a:pt x="1817" y="2422"/>
                    <a:pt x="1823" y="2420"/>
                  </a:cubicBezTo>
                  <a:cubicBezTo>
                    <a:pt x="1828" y="2417"/>
                    <a:pt x="1834" y="2419"/>
                    <a:pt x="1837" y="2425"/>
                  </a:cubicBezTo>
                  <a:cubicBezTo>
                    <a:pt x="1839" y="2430"/>
                    <a:pt x="1837" y="2436"/>
                    <a:pt x="1832" y="2438"/>
                  </a:cubicBezTo>
                  <a:cubicBezTo>
                    <a:pt x="1832" y="2438"/>
                    <a:pt x="1831" y="2439"/>
                    <a:pt x="1831" y="2439"/>
                  </a:cubicBezTo>
                  <a:cubicBezTo>
                    <a:pt x="1830" y="2439"/>
                    <a:pt x="1828" y="2440"/>
                    <a:pt x="1827" y="2440"/>
                  </a:cubicBezTo>
                  <a:close/>
                  <a:moveTo>
                    <a:pt x="730" y="2437"/>
                  </a:moveTo>
                  <a:cubicBezTo>
                    <a:pt x="728" y="2437"/>
                    <a:pt x="727" y="2437"/>
                    <a:pt x="725" y="2436"/>
                  </a:cubicBezTo>
                  <a:cubicBezTo>
                    <a:pt x="724" y="2436"/>
                    <a:pt x="724" y="2436"/>
                    <a:pt x="724" y="2436"/>
                  </a:cubicBezTo>
                  <a:cubicBezTo>
                    <a:pt x="719" y="2433"/>
                    <a:pt x="717" y="2427"/>
                    <a:pt x="720" y="2422"/>
                  </a:cubicBezTo>
                  <a:cubicBezTo>
                    <a:pt x="722" y="2416"/>
                    <a:pt x="729" y="2414"/>
                    <a:pt x="734" y="2417"/>
                  </a:cubicBezTo>
                  <a:cubicBezTo>
                    <a:pt x="739" y="2419"/>
                    <a:pt x="741" y="2426"/>
                    <a:pt x="739" y="2431"/>
                  </a:cubicBezTo>
                  <a:cubicBezTo>
                    <a:pt x="737" y="2435"/>
                    <a:pt x="733" y="2437"/>
                    <a:pt x="730" y="2437"/>
                  </a:cubicBezTo>
                  <a:close/>
                  <a:moveTo>
                    <a:pt x="1871" y="2418"/>
                  </a:moveTo>
                  <a:cubicBezTo>
                    <a:pt x="1867" y="2418"/>
                    <a:pt x="1863" y="2416"/>
                    <a:pt x="1862" y="2412"/>
                  </a:cubicBezTo>
                  <a:cubicBezTo>
                    <a:pt x="1859" y="2407"/>
                    <a:pt x="1861" y="2400"/>
                    <a:pt x="1866" y="2398"/>
                  </a:cubicBezTo>
                  <a:cubicBezTo>
                    <a:pt x="1871" y="2395"/>
                    <a:pt x="1878" y="2397"/>
                    <a:pt x="1881" y="2402"/>
                  </a:cubicBezTo>
                  <a:cubicBezTo>
                    <a:pt x="1883" y="2407"/>
                    <a:pt x="1882" y="2413"/>
                    <a:pt x="1876" y="2416"/>
                  </a:cubicBezTo>
                  <a:cubicBezTo>
                    <a:pt x="1876" y="2416"/>
                    <a:pt x="1876" y="2417"/>
                    <a:pt x="1876" y="2417"/>
                  </a:cubicBezTo>
                  <a:cubicBezTo>
                    <a:pt x="1874" y="2417"/>
                    <a:pt x="1873" y="2418"/>
                    <a:pt x="1871" y="2418"/>
                  </a:cubicBezTo>
                  <a:close/>
                  <a:moveTo>
                    <a:pt x="686" y="2415"/>
                  </a:moveTo>
                  <a:cubicBezTo>
                    <a:pt x="684" y="2415"/>
                    <a:pt x="682" y="2414"/>
                    <a:pt x="681" y="2413"/>
                  </a:cubicBezTo>
                  <a:cubicBezTo>
                    <a:pt x="680" y="2413"/>
                    <a:pt x="680" y="2413"/>
                    <a:pt x="680" y="2413"/>
                  </a:cubicBezTo>
                  <a:cubicBezTo>
                    <a:pt x="675" y="2410"/>
                    <a:pt x="673" y="2404"/>
                    <a:pt x="676" y="2399"/>
                  </a:cubicBezTo>
                  <a:cubicBezTo>
                    <a:pt x="678" y="2394"/>
                    <a:pt x="685" y="2392"/>
                    <a:pt x="690" y="2395"/>
                  </a:cubicBezTo>
                  <a:cubicBezTo>
                    <a:pt x="690" y="2395"/>
                    <a:pt x="690" y="2395"/>
                    <a:pt x="690" y="2395"/>
                  </a:cubicBezTo>
                  <a:cubicBezTo>
                    <a:pt x="696" y="2398"/>
                    <a:pt x="697" y="2404"/>
                    <a:pt x="695" y="2409"/>
                  </a:cubicBezTo>
                  <a:cubicBezTo>
                    <a:pt x="693" y="2413"/>
                    <a:pt x="689" y="2415"/>
                    <a:pt x="686" y="2415"/>
                  </a:cubicBezTo>
                  <a:close/>
                  <a:moveTo>
                    <a:pt x="1914" y="2394"/>
                  </a:moveTo>
                  <a:cubicBezTo>
                    <a:pt x="1911" y="2394"/>
                    <a:pt x="1907" y="2392"/>
                    <a:pt x="1905" y="2389"/>
                  </a:cubicBezTo>
                  <a:cubicBezTo>
                    <a:pt x="1902" y="2384"/>
                    <a:pt x="1904" y="2377"/>
                    <a:pt x="1909" y="2374"/>
                  </a:cubicBezTo>
                  <a:cubicBezTo>
                    <a:pt x="1914" y="2372"/>
                    <a:pt x="1921" y="2373"/>
                    <a:pt x="1923" y="2378"/>
                  </a:cubicBezTo>
                  <a:cubicBezTo>
                    <a:pt x="1926" y="2383"/>
                    <a:pt x="1925" y="2389"/>
                    <a:pt x="1920" y="2392"/>
                  </a:cubicBezTo>
                  <a:cubicBezTo>
                    <a:pt x="1920" y="2392"/>
                    <a:pt x="1919" y="2393"/>
                    <a:pt x="1919" y="2393"/>
                  </a:cubicBezTo>
                  <a:cubicBezTo>
                    <a:pt x="1918" y="2393"/>
                    <a:pt x="1916" y="2394"/>
                    <a:pt x="1914" y="2394"/>
                  </a:cubicBezTo>
                  <a:close/>
                  <a:moveTo>
                    <a:pt x="642" y="2391"/>
                  </a:moveTo>
                  <a:cubicBezTo>
                    <a:pt x="641" y="2391"/>
                    <a:pt x="639" y="2390"/>
                    <a:pt x="637" y="2389"/>
                  </a:cubicBezTo>
                  <a:cubicBezTo>
                    <a:pt x="636" y="2389"/>
                    <a:pt x="636" y="2389"/>
                    <a:pt x="636" y="2389"/>
                  </a:cubicBezTo>
                  <a:cubicBezTo>
                    <a:pt x="631" y="2386"/>
                    <a:pt x="630" y="2379"/>
                    <a:pt x="633" y="2374"/>
                  </a:cubicBezTo>
                  <a:cubicBezTo>
                    <a:pt x="636" y="2369"/>
                    <a:pt x="642" y="2368"/>
                    <a:pt x="647" y="2371"/>
                  </a:cubicBezTo>
                  <a:cubicBezTo>
                    <a:pt x="652" y="2374"/>
                    <a:pt x="654" y="2380"/>
                    <a:pt x="651" y="2385"/>
                  </a:cubicBezTo>
                  <a:cubicBezTo>
                    <a:pt x="649" y="2389"/>
                    <a:pt x="646" y="2391"/>
                    <a:pt x="642" y="2391"/>
                  </a:cubicBezTo>
                  <a:close/>
                  <a:moveTo>
                    <a:pt x="1956" y="2369"/>
                  </a:moveTo>
                  <a:cubicBezTo>
                    <a:pt x="1953" y="2369"/>
                    <a:pt x="1950" y="2367"/>
                    <a:pt x="1948" y="2364"/>
                  </a:cubicBezTo>
                  <a:cubicBezTo>
                    <a:pt x="1944" y="2359"/>
                    <a:pt x="1946" y="2352"/>
                    <a:pt x="1951" y="2349"/>
                  </a:cubicBezTo>
                  <a:cubicBezTo>
                    <a:pt x="1951" y="2349"/>
                    <a:pt x="1951" y="2349"/>
                    <a:pt x="1951" y="2349"/>
                  </a:cubicBezTo>
                  <a:cubicBezTo>
                    <a:pt x="1956" y="2346"/>
                    <a:pt x="1963" y="2347"/>
                    <a:pt x="1966" y="2352"/>
                  </a:cubicBezTo>
                  <a:cubicBezTo>
                    <a:pt x="1969" y="2357"/>
                    <a:pt x="1967" y="2364"/>
                    <a:pt x="1962" y="2367"/>
                  </a:cubicBezTo>
                  <a:cubicBezTo>
                    <a:pt x="1957" y="2358"/>
                    <a:pt x="1957" y="2358"/>
                    <a:pt x="1957" y="2358"/>
                  </a:cubicBezTo>
                  <a:cubicBezTo>
                    <a:pt x="1962" y="2367"/>
                    <a:pt x="1962" y="2367"/>
                    <a:pt x="1962" y="2367"/>
                  </a:cubicBezTo>
                  <a:cubicBezTo>
                    <a:pt x="1960" y="2368"/>
                    <a:pt x="1958" y="2369"/>
                    <a:pt x="1956" y="2369"/>
                  </a:cubicBezTo>
                  <a:close/>
                  <a:moveTo>
                    <a:pt x="600" y="2365"/>
                  </a:moveTo>
                  <a:cubicBezTo>
                    <a:pt x="598" y="2365"/>
                    <a:pt x="596" y="2364"/>
                    <a:pt x="595" y="2363"/>
                  </a:cubicBezTo>
                  <a:cubicBezTo>
                    <a:pt x="594" y="2363"/>
                    <a:pt x="594" y="2363"/>
                    <a:pt x="594" y="2363"/>
                  </a:cubicBezTo>
                  <a:cubicBezTo>
                    <a:pt x="589" y="2360"/>
                    <a:pt x="588" y="2353"/>
                    <a:pt x="591" y="2348"/>
                  </a:cubicBezTo>
                  <a:cubicBezTo>
                    <a:pt x="594" y="2344"/>
                    <a:pt x="600" y="2342"/>
                    <a:pt x="605" y="2345"/>
                  </a:cubicBezTo>
                  <a:cubicBezTo>
                    <a:pt x="610" y="2348"/>
                    <a:pt x="612" y="2355"/>
                    <a:pt x="609" y="2360"/>
                  </a:cubicBezTo>
                  <a:cubicBezTo>
                    <a:pt x="607" y="2363"/>
                    <a:pt x="603" y="2365"/>
                    <a:pt x="600" y="2365"/>
                  </a:cubicBezTo>
                  <a:close/>
                  <a:moveTo>
                    <a:pt x="1998" y="2341"/>
                  </a:moveTo>
                  <a:cubicBezTo>
                    <a:pt x="1994" y="2341"/>
                    <a:pt x="1991" y="2340"/>
                    <a:pt x="1989" y="2337"/>
                  </a:cubicBezTo>
                  <a:cubicBezTo>
                    <a:pt x="1986" y="2332"/>
                    <a:pt x="1987" y="2326"/>
                    <a:pt x="1991" y="2323"/>
                  </a:cubicBezTo>
                  <a:cubicBezTo>
                    <a:pt x="1992" y="2323"/>
                    <a:pt x="1992" y="2322"/>
                    <a:pt x="1992" y="2322"/>
                  </a:cubicBezTo>
                  <a:cubicBezTo>
                    <a:pt x="1997" y="2319"/>
                    <a:pt x="2004" y="2320"/>
                    <a:pt x="2007" y="2325"/>
                  </a:cubicBezTo>
                  <a:cubicBezTo>
                    <a:pt x="2010" y="2330"/>
                    <a:pt x="2009" y="2336"/>
                    <a:pt x="2004" y="2339"/>
                  </a:cubicBezTo>
                  <a:cubicBezTo>
                    <a:pt x="1998" y="2331"/>
                    <a:pt x="1998" y="2331"/>
                    <a:pt x="1998" y="2331"/>
                  </a:cubicBezTo>
                  <a:cubicBezTo>
                    <a:pt x="2004" y="2340"/>
                    <a:pt x="2004" y="2340"/>
                    <a:pt x="2004" y="2340"/>
                  </a:cubicBezTo>
                  <a:cubicBezTo>
                    <a:pt x="2002" y="2341"/>
                    <a:pt x="2000" y="2341"/>
                    <a:pt x="1998" y="2341"/>
                  </a:cubicBezTo>
                  <a:close/>
                  <a:moveTo>
                    <a:pt x="559" y="2337"/>
                  </a:moveTo>
                  <a:cubicBezTo>
                    <a:pt x="557" y="2337"/>
                    <a:pt x="555" y="2337"/>
                    <a:pt x="553" y="2336"/>
                  </a:cubicBezTo>
                  <a:cubicBezTo>
                    <a:pt x="553" y="2336"/>
                    <a:pt x="552" y="2335"/>
                    <a:pt x="552" y="2335"/>
                  </a:cubicBezTo>
                  <a:cubicBezTo>
                    <a:pt x="548" y="2332"/>
                    <a:pt x="547" y="2325"/>
                    <a:pt x="550" y="2321"/>
                  </a:cubicBezTo>
                  <a:cubicBezTo>
                    <a:pt x="553" y="2316"/>
                    <a:pt x="560" y="2315"/>
                    <a:pt x="565" y="2318"/>
                  </a:cubicBezTo>
                  <a:cubicBezTo>
                    <a:pt x="569" y="2322"/>
                    <a:pt x="571" y="2328"/>
                    <a:pt x="567" y="2333"/>
                  </a:cubicBezTo>
                  <a:cubicBezTo>
                    <a:pt x="565" y="2336"/>
                    <a:pt x="562" y="2337"/>
                    <a:pt x="559" y="2337"/>
                  </a:cubicBezTo>
                  <a:close/>
                  <a:moveTo>
                    <a:pt x="2038" y="2313"/>
                  </a:moveTo>
                  <a:cubicBezTo>
                    <a:pt x="2035" y="2313"/>
                    <a:pt x="2031" y="2311"/>
                    <a:pt x="2029" y="2309"/>
                  </a:cubicBezTo>
                  <a:cubicBezTo>
                    <a:pt x="2026" y="2304"/>
                    <a:pt x="2027" y="2298"/>
                    <a:pt x="2031" y="2294"/>
                  </a:cubicBezTo>
                  <a:cubicBezTo>
                    <a:pt x="2031" y="2294"/>
                    <a:pt x="2032" y="2294"/>
                    <a:pt x="2032" y="2294"/>
                  </a:cubicBezTo>
                  <a:cubicBezTo>
                    <a:pt x="2037" y="2290"/>
                    <a:pt x="2043" y="2291"/>
                    <a:pt x="2047" y="2296"/>
                  </a:cubicBezTo>
                  <a:cubicBezTo>
                    <a:pt x="2050" y="2300"/>
                    <a:pt x="2049" y="2307"/>
                    <a:pt x="2044" y="2310"/>
                  </a:cubicBezTo>
                  <a:cubicBezTo>
                    <a:pt x="2038" y="2302"/>
                    <a:pt x="2038" y="2302"/>
                    <a:pt x="2038" y="2302"/>
                  </a:cubicBezTo>
                  <a:cubicBezTo>
                    <a:pt x="2044" y="2311"/>
                    <a:pt x="2044" y="2311"/>
                    <a:pt x="2044" y="2311"/>
                  </a:cubicBezTo>
                  <a:cubicBezTo>
                    <a:pt x="2042" y="2312"/>
                    <a:pt x="2040" y="2313"/>
                    <a:pt x="2038" y="2313"/>
                  </a:cubicBezTo>
                  <a:close/>
                  <a:moveTo>
                    <a:pt x="519" y="2309"/>
                  </a:moveTo>
                  <a:cubicBezTo>
                    <a:pt x="517" y="2309"/>
                    <a:pt x="514" y="2308"/>
                    <a:pt x="513" y="2306"/>
                  </a:cubicBezTo>
                  <a:cubicBezTo>
                    <a:pt x="519" y="2298"/>
                    <a:pt x="519" y="2298"/>
                    <a:pt x="519" y="2298"/>
                  </a:cubicBezTo>
                  <a:cubicBezTo>
                    <a:pt x="512" y="2306"/>
                    <a:pt x="512" y="2306"/>
                    <a:pt x="512" y="2306"/>
                  </a:cubicBezTo>
                  <a:cubicBezTo>
                    <a:pt x="508" y="2303"/>
                    <a:pt x="507" y="2296"/>
                    <a:pt x="510" y="2292"/>
                  </a:cubicBezTo>
                  <a:cubicBezTo>
                    <a:pt x="513" y="2287"/>
                    <a:pt x="520" y="2286"/>
                    <a:pt x="524" y="2289"/>
                  </a:cubicBezTo>
                  <a:cubicBezTo>
                    <a:pt x="525" y="2290"/>
                    <a:pt x="525" y="2290"/>
                    <a:pt x="525" y="2290"/>
                  </a:cubicBezTo>
                  <a:cubicBezTo>
                    <a:pt x="530" y="2294"/>
                    <a:pt x="531" y="2300"/>
                    <a:pt x="527" y="2305"/>
                  </a:cubicBezTo>
                  <a:cubicBezTo>
                    <a:pt x="525" y="2307"/>
                    <a:pt x="522" y="2309"/>
                    <a:pt x="519" y="2309"/>
                  </a:cubicBezTo>
                  <a:close/>
                  <a:moveTo>
                    <a:pt x="2077" y="2283"/>
                  </a:moveTo>
                  <a:cubicBezTo>
                    <a:pt x="2074" y="2283"/>
                    <a:pt x="2071" y="2281"/>
                    <a:pt x="2069" y="2279"/>
                  </a:cubicBezTo>
                  <a:cubicBezTo>
                    <a:pt x="2065" y="2275"/>
                    <a:pt x="2066" y="2268"/>
                    <a:pt x="2070" y="2264"/>
                  </a:cubicBezTo>
                  <a:cubicBezTo>
                    <a:pt x="2071" y="2264"/>
                    <a:pt x="2071" y="2264"/>
                    <a:pt x="2071" y="2264"/>
                  </a:cubicBezTo>
                  <a:cubicBezTo>
                    <a:pt x="2075" y="2260"/>
                    <a:pt x="2082" y="2261"/>
                    <a:pt x="2085" y="2265"/>
                  </a:cubicBezTo>
                  <a:cubicBezTo>
                    <a:pt x="2089" y="2270"/>
                    <a:pt x="2088" y="2277"/>
                    <a:pt x="2084" y="2280"/>
                  </a:cubicBezTo>
                  <a:cubicBezTo>
                    <a:pt x="2077" y="2272"/>
                    <a:pt x="2077" y="2272"/>
                    <a:pt x="2077" y="2272"/>
                  </a:cubicBezTo>
                  <a:cubicBezTo>
                    <a:pt x="2083" y="2280"/>
                    <a:pt x="2083" y="2280"/>
                    <a:pt x="2083" y="2280"/>
                  </a:cubicBezTo>
                  <a:cubicBezTo>
                    <a:pt x="2081" y="2282"/>
                    <a:pt x="2079" y="2283"/>
                    <a:pt x="2077" y="2283"/>
                  </a:cubicBezTo>
                  <a:close/>
                  <a:moveTo>
                    <a:pt x="480" y="2278"/>
                  </a:moveTo>
                  <a:cubicBezTo>
                    <a:pt x="478" y="2278"/>
                    <a:pt x="475" y="2277"/>
                    <a:pt x="473" y="2276"/>
                  </a:cubicBezTo>
                  <a:cubicBezTo>
                    <a:pt x="480" y="2268"/>
                    <a:pt x="480" y="2268"/>
                    <a:pt x="480" y="2268"/>
                  </a:cubicBezTo>
                  <a:cubicBezTo>
                    <a:pt x="473" y="2276"/>
                    <a:pt x="473" y="2276"/>
                    <a:pt x="473" y="2276"/>
                  </a:cubicBezTo>
                  <a:cubicBezTo>
                    <a:pt x="469" y="2272"/>
                    <a:pt x="468" y="2265"/>
                    <a:pt x="471" y="2261"/>
                  </a:cubicBezTo>
                  <a:cubicBezTo>
                    <a:pt x="475" y="2256"/>
                    <a:pt x="481" y="2256"/>
                    <a:pt x="486" y="2259"/>
                  </a:cubicBezTo>
                  <a:cubicBezTo>
                    <a:pt x="486" y="2259"/>
                    <a:pt x="487" y="2260"/>
                    <a:pt x="487" y="2260"/>
                  </a:cubicBezTo>
                  <a:cubicBezTo>
                    <a:pt x="491" y="2264"/>
                    <a:pt x="492" y="2270"/>
                    <a:pt x="488" y="2275"/>
                  </a:cubicBezTo>
                  <a:cubicBezTo>
                    <a:pt x="486" y="2277"/>
                    <a:pt x="483" y="2278"/>
                    <a:pt x="480" y="2278"/>
                  </a:cubicBezTo>
                  <a:close/>
                  <a:moveTo>
                    <a:pt x="2115" y="2251"/>
                  </a:moveTo>
                  <a:cubicBezTo>
                    <a:pt x="2112" y="2251"/>
                    <a:pt x="2109" y="2250"/>
                    <a:pt x="2107" y="2248"/>
                  </a:cubicBezTo>
                  <a:cubicBezTo>
                    <a:pt x="2103" y="2243"/>
                    <a:pt x="2103" y="2237"/>
                    <a:pt x="2107" y="2233"/>
                  </a:cubicBezTo>
                  <a:cubicBezTo>
                    <a:pt x="2108" y="2233"/>
                    <a:pt x="2108" y="2232"/>
                    <a:pt x="2108" y="2232"/>
                  </a:cubicBezTo>
                  <a:cubicBezTo>
                    <a:pt x="2113" y="2229"/>
                    <a:pt x="2119" y="2229"/>
                    <a:pt x="2123" y="2233"/>
                  </a:cubicBezTo>
                  <a:cubicBezTo>
                    <a:pt x="2127" y="2238"/>
                    <a:pt x="2126" y="2244"/>
                    <a:pt x="2122" y="2248"/>
                  </a:cubicBezTo>
                  <a:cubicBezTo>
                    <a:pt x="2115" y="2240"/>
                    <a:pt x="2115" y="2240"/>
                    <a:pt x="2115" y="2240"/>
                  </a:cubicBezTo>
                  <a:cubicBezTo>
                    <a:pt x="2122" y="2248"/>
                    <a:pt x="2122" y="2248"/>
                    <a:pt x="2122" y="2248"/>
                  </a:cubicBezTo>
                  <a:cubicBezTo>
                    <a:pt x="2120" y="2250"/>
                    <a:pt x="2117" y="2251"/>
                    <a:pt x="2115" y="2251"/>
                  </a:cubicBezTo>
                  <a:close/>
                  <a:moveTo>
                    <a:pt x="442" y="2246"/>
                  </a:moveTo>
                  <a:cubicBezTo>
                    <a:pt x="440" y="2246"/>
                    <a:pt x="437" y="2245"/>
                    <a:pt x="435" y="2244"/>
                  </a:cubicBezTo>
                  <a:cubicBezTo>
                    <a:pt x="435" y="2243"/>
                    <a:pt x="435" y="2243"/>
                    <a:pt x="435" y="2243"/>
                  </a:cubicBezTo>
                  <a:cubicBezTo>
                    <a:pt x="431" y="2239"/>
                    <a:pt x="430" y="2233"/>
                    <a:pt x="434" y="2229"/>
                  </a:cubicBezTo>
                  <a:cubicBezTo>
                    <a:pt x="438" y="2224"/>
                    <a:pt x="444" y="2224"/>
                    <a:pt x="449" y="2228"/>
                  </a:cubicBezTo>
                  <a:cubicBezTo>
                    <a:pt x="449" y="2228"/>
                    <a:pt x="449" y="2228"/>
                    <a:pt x="449" y="2228"/>
                  </a:cubicBezTo>
                  <a:cubicBezTo>
                    <a:pt x="454" y="2232"/>
                    <a:pt x="454" y="2239"/>
                    <a:pt x="450" y="2243"/>
                  </a:cubicBezTo>
                  <a:cubicBezTo>
                    <a:pt x="448" y="2245"/>
                    <a:pt x="445" y="2246"/>
                    <a:pt x="442" y="2246"/>
                  </a:cubicBezTo>
                  <a:close/>
                  <a:moveTo>
                    <a:pt x="2151" y="2218"/>
                  </a:moveTo>
                  <a:cubicBezTo>
                    <a:pt x="2148" y="2218"/>
                    <a:pt x="2146" y="2217"/>
                    <a:pt x="2144" y="2215"/>
                  </a:cubicBezTo>
                  <a:cubicBezTo>
                    <a:pt x="2140" y="2211"/>
                    <a:pt x="2140" y="2204"/>
                    <a:pt x="2144" y="2200"/>
                  </a:cubicBezTo>
                  <a:cubicBezTo>
                    <a:pt x="2145" y="2199"/>
                    <a:pt x="2145" y="2199"/>
                    <a:pt x="2145" y="2199"/>
                  </a:cubicBezTo>
                  <a:cubicBezTo>
                    <a:pt x="2149" y="2196"/>
                    <a:pt x="2155" y="2196"/>
                    <a:pt x="2159" y="2200"/>
                  </a:cubicBezTo>
                  <a:cubicBezTo>
                    <a:pt x="2163" y="2204"/>
                    <a:pt x="2163" y="2211"/>
                    <a:pt x="2159" y="2215"/>
                  </a:cubicBezTo>
                  <a:cubicBezTo>
                    <a:pt x="2158" y="2215"/>
                    <a:pt x="2158" y="2215"/>
                    <a:pt x="2158" y="2215"/>
                  </a:cubicBezTo>
                  <a:cubicBezTo>
                    <a:pt x="2156" y="2217"/>
                    <a:pt x="2154" y="2218"/>
                    <a:pt x="2151" y="2218"/>
                  </a:cubicBezTo>
                  <a:close/>
                  <a:moveTo>
                    <a:pt x="406" y="2213"/>
                  </a:moveTo>
                  <a:cubicBezTo>
                    <a:pt x="403" y="2213"/>
                    <a:pt x="401" y="2212"/>
                    <a:pt x="399" y="2210"/>
                  </a:cubicBezTo>
                  <a:cubicBezTo>
                    <a:pt x="398" y="2210"/>
                    <a:pt x="398" y="2210"/>
                    <a:pt x="398" y="2210"/>
                  </a:cubicBezTo>
                  <a:cubicBezTo>
                    <a:pt x="394" y="2206"/>
                    <a:pt x="394" y="2199"/>
                    <a:pt x="398" y="2195"/>
                  </a:cubicBezTo>
                  <a:cubicBezTo>
                    <a:pt x="402" y="2191"/>
                    <a:pt x="408" y="2191"/>
                    <a:pt x="413" y="2195"/>
                  </a:cubicBezTo>
                  <a:cubicBezTo>
                    <a:pt x="413" y="2195"/>
                    <a:pt x="413" y="2195"/>
                    <a:pt x="413" y="2195"/>
                  </a:cubicBezTo>
                  <a:cubicBezTo>
                    <a:pt x="417" y="2199"/>
                    <a:pt x="417" y="2206"/>
                    <a:pt x="413" y="2210"/>
                  </a:cubicBezTo>
                  <a:cubicBezTo>
                    <a:pt x="411" y="2212"/>
                    <a:pt x="409" y="2213"/>
                    <a:pt x="406" y="2213"/>
                  </a:cubicBezTo>
                  <a:close/>
                  <a:moveTo>
                    <a:pt x="2186" y="2184"/>
                  </a:moveTo>
                  <a:cubicBezTo>
                    <a:pt x="2184" y="2184"/>
                    <a:pt x="2181" y="2183"/>
                    <a:pt x="2179" y="2181"/>
                  </a:cubicBezTo>
                  <a:cubicBezTo>
                    <a:pt x="2175" y="2177"/>
                    <a:pt x="2175" y="2170"/>
                    <a:pt x="2179" y="2166"/>
                  </a:cubicBezTo>
                  <a:cubicBezTo>
                    <a:pt x="2180" y="2165"/>
                    <a:pt x="2180" y="2165"/>
                    <a:pt x="2180" y="2165"/>
                  </a:cubicBezTo>
                  <a:cubicBezTo>
                    <a:pt x="2184" y="2161"/>
                    <a:pt x="2190" y="2161"/>
                    <a:pt x="2194" y="2165"/>
                  </a:cubicBezTo>
                  <a:cubicBezTo>
                    <a:pt x="2198" y="2169"/>
                    <a:pt x="2198" y="2176"/>
                    <a:pt x="2194" y="2180"/>
                  </a:cubicBezTo>
                  <a:cubicBezTo>
                    <a:pt x="2194" y="2180"/>
                    <a:pt x="2194" y="2180"/>
                    <a:pt x="2194" y="2180"/>
                  </a:cubicBezTo>
                  <a:cubicBezTo>
                    <a:pt x="2192" y="2182"/>
                    <a:pt x="2189" y="2184"/>
                    <a:pt x="2186" y="2184"/>
                  </a:cubicBezTo>
                  <a:close/>
                  <a:moveTo>
                    <a:pt x="370" y="2178"/>
                  </a:moveTo>
                  <a:cubicBezTo>
                    <a:pt x="368" y="2178"/>
                    <a:pt x="365" y="2177"/>
                    <a:pt x="363" y="2175"/>
                  </a:cubicBezTo>
                  <a:cubicBezTo>
                    <a:pt x="363" y="2175"/>
                    <a:pt x="363" y="2175"/>
                    <a:pt x="363" y="2175"/>
                  </a:cubicBezTo>
                  <a:cubicBezTo>
                    <a:pt x="359" y="2170"/>
                    <a:pt x="359" y="2164"/>
                    <a:pt x="363" y="2160"/>
                  </a:cubicBezTo>
                  <a:cubicBezTo>
                    <a:pt x="368" y="2156"/>
                    <a:pt x="374" y="2156"/>
                    <a:pt x="378" y="2160"/>
                  </a:cubicBezTo>
                  <a:cubicBezTo>
                    <a:pt x="382" y="2165"/>
                    <a:pt x="382" y="2171"/>
                    <a:pt x="378" y="2175"/>
                  </a:cubicBezTo>
                  <a:cubicBezTo>
                    <a:pt x="376" y="2177"/>
                    <a:pt x="373" y="2178"/>
                    <a:pt x="370" y="2178"/>
                  </a:cubicBezTo>
                  <a:close/>
                  <a:moveTo>
                    <a:pt x="2220" y="2148"/>
                  </a:moveTo>
                  <a:cubicBezTo>
                    <a:pt x="2218" y="2148"/>
                    <a:pt x="2215" y="2147"/>
                    <a:pt x="2213" y="2145"/>
                  </a:cubicBezTo>
                  <a:cubicBezTo>
                    <a:pt x="2209" y="2141"/>
                    <a:pt x="2209" y="2135"/>
                    <a:pt x="2213" y="2130"/>
                  </a:cubicBezTo>
                  <a:cubicBezTo>
                    <a:pt x="2213" y="2130"/>
                    <a:pt x="2213" y="2130"/>
                    <a:pt x="2213" y="2130"/>
                  </a:cubicBezTo>
                  <a:cubicBezTo>
                    <a:pt x="2217" y="2125"/>
                    <a:pt x="2224" y="2125"/>
                    <a:pt x="2228" y="2129"/>
                  </a:cubicBezTo>
                  <a:cubicBezTo>
                    <a:pt x="2232" y="2133"/>
                    <a:pt x="2232" y="2140"/>
                    <a:pt x="2229" y="2144"/>
                  </a:cubicBezTo>
                  <a:cubicBezTo>
                    <a:pt x="2228" y="2144"/>
                    <a:pt x="2228" y="2144"/>
                    <a:pt x="2228" y="2144"/>
                  </a:cubicBezTo>
                  <a:cubicBezTo>
                    <a:pt x="2226" y="2147"/>
                    <a:pt x="2223" y="2148"/>
                    <a:pt x="2220" y="2148"/>
                  </a:cubicBezTo>
                  <a:close/>
                  <a:moveTo>
                    <a:pt x="337" y="2142"/>
                  </a:moveTo>
                  <a:cubicBezTo>
                    <a:pt x="334" y="2142"/>
                    <a:pt x="331" y="2141"/>
                    <a:pt x="329" y="2139"/>
                  </a:cubicBezTo>
                  <a:cubicBezTo>
                    <a:pt x="329" y="2138"/>
                    <a:pt x="329" y="2138"/>
                    <a:pt x="329" y="2138"/>
                  </a:cubicBezTo>
                  <a:cubicBezTo>
                    <a:pt x="325" y="2134"/>
                    <a:pt x="325" y="2127"/>
                    <a:pt x="330" y="2124"/>
                  </a:cubicBezTo>
                  <a:cubicBezTo>
                    <a:pt x="334" y="2120"/>
                    <a:pt x="341" y="2120"/>
                    <a:pt x="344" y="2125"/>
                  </a:cubicBezTo>
                  <a:cubicBezTo>
                    <a:pt x="348" y="2129"/>
                    <a:pt x="348" y="2136"/>
                    <a:pt x="344" y="2139"/>
                  </a:cubicBezTo>
                  <a:cubicBezTo>
                    <a:pt x="342" y="2141"/>
                    <a:pt x="339" y="2142"/>
                    <a:pt x="337" y="2142"/>
                  </a:cubicBezTo>
                  <a:close/>
                  <a:moveTo>
                    <a:pt x="2253" y="2111"/>
                  </a:moveTo>
                  <a:cubicBezTo>
                    <a:pt x="2251" y="2111"/>
                    <a:pt x="2248" y="2110"/>
                    <a:pt x="2246" y="2108"/>
                  </a:cubicBezTo>
                  <a:cubicBezTo>
                    <a:pt x="2242" y="2104"/>
                    <a:pt x="2241" y="2098"/>
                    <a:pt x="2245" y="2093"/>
                  </a:cubicBezTo>
                  <a:cubicBezTo>
                    <a:pt x="2249" y="2089"/>
                    <a:pt x="2256" y="2088"/>
                    <a:pt x="2260" y="2092"/>
                  </a:cubicBezTo>
                  <a:cubicBezTo>
                    <a:pt x="2264" y="2096"/>
                    <a:pt x="2265" y="2102"/>
                    <a:pt x="2261" y="2106"/>
                  </a:cubicBezTo>
                  <a:cubicBezTo>
                    <a:pt x="2261" y="2107"/>
                    <a:pt x="2261" y="2107"/>
                    <a:pt x="2261" y="2107"/>
                  </a:cubicBezTo>
                  <a:cubicBezTo>
                    <a:pt x="2259" y="2109"/>
                    <a:pt x="2256" y="2111"/>
                    <a:pt x="2253" y="2111"/>
                  </a:cubicBezTo>
                  <a:close/>
                  <a:moveTo>
                    <a:pt x="304" y="2105"/>
                  </a:moveTo>
                  <a:cubicBezTo>
                    <a:pt x="302" y="2105"/>
                    <a:pt x="299" y="2104"/>
                    <a:pt x="297" y="2101"/>
                  </a:cubicBezTo>
                  <a:cubicBezTo>
                    <a:pt x="297" y="2101"/>
                    <a:pt x="296" y="2101"/>
                    <a:pt x="296" y="2101"/>
                  </a:cubicBezTo>
                  <a:cubicBezTo>
                    <a:pt x="293" y="2096"/>
                    <a:pt x="293" y="2089"/>
                    <a:pt x="298" y="2086"/>
                  </a:cubicBezTo>
                  <a:cubicBezTo>
                    <a:pt x="302" y="2082"/>
                    <a:pt x="309" y="2083"/>
                    <a:pt x="313" y="2088"/>
                  </a:cubicBezTo>
                  <a:cubicBezTo>
                    <a:pt x="316" y="2092"/>
                    <a:pt x="316" y="2099"/>
                    <a:pt x="311" y="2103"/>
                  </a:cubicBezTo>
                  <a:cubicBezTo>
                    <a:pt x="309" y="2104"/>
                    <a:pt x="307" y="2105"/>
                    <a:pt x="304" y="2105"/>
                  </a:cubicBezTo>
                  <a:close/>
                  <a:moveTo>
                    <a:pt x="2284" y="2072"/>
                  </a:moveTo>
                  <a:cubicBezTo>
                    <a:pt x="2282" y="2072"/>
                    <a:pt x="2280" y="2072"/>
                    <a:pt x="2278" y="2070"/>
                  </a:cubicBezTo>
                  <a:cubicBezTo>
                    <a:pt x="2273" y="2067"/>
                    <a:pt x="2272" y="2060"/>
                    <a:pt x="2276" y="2055"/>
                  </a:cubicBezTo>
                  <a:cubicBezTo>
                    <a:pt x="2276" y="2055"/>
                    <a:pt x="2276" y="2055"/>
                    <a:pt x="2276" y="2055"/>
                  </a:cubicBezTo>
                  <a:cubicBezTo>
                    <a:pt x="2280" y="2050"/>
                    <a:pt x="2286" y="2050"/>
                    <a:pt x="2291" y="2053"/>
                  </a:cubicBezTo>
                  <a:cubicBezTo>
                    <a:pt x="2295" y="2057"/>
                    <a:pt x="2296" y="2063"/>
                    <a:pt x="2293" y="2068"/>
                  </a:cubicBezTo>
                  <a:cubicBezTo>
                    <a:pt x="2292" y="2068"/>
                    <a:pt x="2292" y="2068"/>
                    <a:pt x="2292" y="2068"/>
                  </a:cubicBezTo>
                  <a:cubicBezTo>
                    <a:pt x="2290" y="2071"/>
                    <a:pt x="2287" y="2072"/>
                    <a:pt x="2284" y="2072"/>
                  </a:cubicBezTo>
                  <a:close/>
                  <a:moveTo>
                    <a:pt x="274" y="2066"/>
                  </a:moveTo>
                  <a:cubicBezTo>
                    <a:pt x="271" y="2066"/>
                    <a:pt x="268" y="2065"/>
                    <a:pt x="266" y="2063"/>
                  </a:cubicBezTo>
                  <a:cubicBezTo>
                    <a:pt x="266" y="2063"/>
                    <a:pt x="265" y="2062"/>
                    <a:pt x="265" y="2062"/>
                  </a:cubicBezTo>
                  <a:cubicBezTo>
                    <a:pt x="262" y="2057"/>
                    <a:pt x="263" y="2051"/>
                    <a:pt x="267" y="2047"/>
                  </a:cubicBezTo>
                  <a:cubicBezTo>
                    <a:pt x="272" y="2044"/>
                    <a:pt x="278" y="2045"/>
                    <a:pt x="282" y="2049"/>
                  </a:cubicBezTo>
                  <a:cubicBezTo>
                    <a:pt x="285" y="2054"/>
                    <a:pt x="285" y="2061"/>
                    <a:pt x="280" y="2064"/>
                  </a:cubicBezTo>
                  <a:cubicBezTo>
                    <a:pt x="278" y="2066"/>
                    <a:pt x="276" y="2066"/>
                    <a:pt x="274" y="2066"/>
                  </a:cubicBezTo>
                  <a:close/>
                  <a:moveTo>
                    <a:pt x="2314" y="2033"/>
                  </a:moveTo>
                  <a:cubicBezTo>
                    <a:pt x="2311" y="2033"/>
                    <a:pt x="2309" y="2032"/>
                    <a:pt x="2307" y="2031"/>
                  </a:cubicBezTo>
                  <a:cubicBezTo>
                    <a:pt x="2303" y="2027"/>
                    <a:pt x="2302" y="2021"/>
                    <a:pt x="2305" y="2016"/>
                  </a:cubicBezTo>
                  <a:cubicBezTo>
                    <a:pt x="2309" y="2011"/>
                    <a:pt x="2315" y="2010"/>
                    <a:pt x="2320" y="2013"/>
                  </a:cubicBezTo>
                  <a:cubicBezTo>
                    <a:pt x="2325" y="2017"/>
                    <a:pt x="2326" y="2023"/>
                    <a:pt x="2323" y="2028"/>
                  </a:cubicBezTo>
                  <a:cubicBezTo>
                    <a:pt x="2322" y="2028"/>
                    <a:pt x="2322" y="2028"/>
                    <a:pt x="2322" y="2028"/>
                  </a:cubicBezTo>
                  <a:cubicBezTo>
                    <a:pt x="2320" y="2031"/>
                    <a:pt x="2317" y="2033"/>
                    <a:pt x="2314" y="2033"/>
                  </a:cubicBezTo>
                  <a:close/>
                  <a:moveTo>
                    <a:pt x="244" y="2027"/>
                  </a:moveTo>
                  <a:cubicBezTo>
                    <a:pt x="241" y="2027"/>
                    <a:pt x="238" y="2025"/>
                    <a:pt x="236" y="2023"/>
                  </a:cubicBezTo>
                  <a:cubicBezTo>
                    <a:pt x="236" y="2023"/>
                    <a:pt x="236" y="2022"/>
                    <a:pt x="236" y="2022"/>
                  </a:cubicBezTo>
                  <a:cubicBezTo>
                    <a:pt x="232" y="2017"/>
                    <a:pt x="234" y="2011"/>
                    <a:pt x="238" y="2007"/>
                  </a:cubicBezTo>
                  <a:cubicBezTo>
                    <a:pt x="243" y="2004"/>
                    <a:pt x="249" y="2005"/>
                    <a:pt x="253" y="2010"/>
                  </a:cubicBezTo>
                  <a:cubicBezTo>
                    <a:pt x="256" y="2015"/>
                    <a:pt x="255" y="2021"/>
                    <a:pt x="250" y="2025"/>
                  </a:cubicBezTo>
                  <a:cubicBezTo>
                    <a:pt x="249" y="2026"/>
                    <a:pt x="246" y="2027"/>
                    <a:pt x="244" y="2027"/>
                  </a:cubicBezTo>
                  <a:close/>
                  <a:moveTo>
                    <a:pt x="2342" y="1992"/>
                  </a:moveTo>
                  <a:cubicBezTo>
                    <a:pt x="2340" y="1992"/>
                    <a:pt x="2338" y="1991"/>
                    <a:pt x="2336" y="1990"/>
                  </a:cubicBezTo>
                  <a:cubicBezTo>
                    <a:pt x="2331" y="1987"/>
                    <a:pt x="2330" y="1981"/>
                    <a:pt x="2333" y="1976"/>
                  </a:cubicBezTo>
                  <a:cubicBezTo>
                    <a:pt x="2336" y="1971"/>
                    <a:pt x="2343" y="1969"/>
                    <a:pt x="2348" y="1973"/>
                  </a:cubicBezTo>
                  <a:cubicBezTo>
                    <a:pt x="2352" y="1976"/>
                    <a:pt x="2354" y="1982"/>
                    <a:pt x="2351" y="1987"/>
                  </a:cubicBezTo>
                  <a:cubicBezTo>
                    <a:pt x="2350" y="1987"/>
                    <a:pt x="2350" y="1987"/>
                    <a:pt x="2350" y="1987"/>
                  </a:cubicBezTo>
                  <a:cubicBezTo>
                    <a:pt x="2348" y="1990"/>
                    <a:pt x="2345" y="1992"/>
                    <a:pt x="2342" y="1992"/>
                  </a:cubicBezTo>
                  <a:close/>
                  <a:moveTo>
                    <a:pt x="216" y="1986"/>
                  </a:moveTo>
                  <a:cubicBezTo>
                    <a:pt x="213" y="1986"/>
                    <a:pt x="210" y="1985"/>
                    <a:pt x="208" y="1982"/>
                  </a:cubicBezTo>
                  <a:cubicBezTo>
                    <a:pt x="208" y="1982"/>
                    <a:pt x="208" y="1981"/>
                    <a:pt x="208" y="1981"/>
                  </a:cubicBezTo>
                  <a:cubicBezTo>
                    <a:pt x="205" y="1976"/>
                    <a:pt x="206" y="1970"/>
                    <a:pt x="211" y="1966"/>
                  </a:cubicBezTo>
                  <a:cubicBezTo>
                    <a:pt x="216" y="1963"/>
                    <a:pt x="222" y="1965"/>
                    <a:pt x="225" y="1970"/>
                  </a:cubicBezTo>
                  <a:cubicBezTo>
                    <a:pt x="228" y="1974"/>
                    <a:pt x="227" y="1981"/>
                    <a:pt x="222" y="1984"/>
                  </a:cubicBezTo>
                  <a:cubicBezTo>
                    <a:pt x="221" y="1985"/>
                    <a:pt x="218" y="1986"/>
                    <a:pt x="216" y="1986"/>
                  </a:cubicBezTo>
                  <a:close/>
                  <a:moveTo>
                    <a:pt x="2368" y="1950"/>
                  </a:moveTo>
                  <a:cubicBezTo>
                    <a:pt x="2366" y="1950"/>
                    <a:pt x="2365" y="1950"/>
                    <a:pt x="2363" y="1949"/>
                  </a:cubicBezTo>
                  <a:cubicBezTo>
                    <a:pt x="2358" y="1946"/>
                    <a:pt x="2356" y="1940"/>
                    <a:pt x="2359" y="1935"/>
                  </a:cubicBezTo>
                  <a:cubicBezTo>
                    <a:pt x="2360" y="1934"/>
                    <a:pt x="2360" y="1934"/>
                    <a:pt x="2360" y="1934"/>
                  </a:cubicBezTo>
                  <a:cubicBezTo>
                    <a:pt x="2363" y="1929"/>
                    <a:pt x="2369" y="1927"/>
                    <a:pt x="2374" y="1930"/>
                  </a:cubicBezTo>
                  <a:cubicBezTo>
                    <a:pt x="2379" y="1933"/>
                    <a:pt x="2380" y="1940"/>
                    <a:pt x="2377" y="1945"/>
                  </a:cubicBezTo>
                  <a:cubicBezTo>
                    <a:pt x="2368" y="1939"/>
                    <a:pt x="2368" y="1939"/>
                    <a:pt x="2368" y="1939"/>
                  </a:cubicBezTo>
                  <a:cubicBezTo>
                    <a:pt x="2377" y="1945"/>
                    <a:pt x="2377" y="1945"/>
                    <a:pt x="2377" y="1945"/>
                  </a:cubicBezTo>
                  <a:cubicBezTo>
                    <a:pt x="2375" y="1948"/>
                    <a:pt x="2372" y="1950"/>
                    <a:pt x="2368" y="1950"/>
                  </a:cubicBezTo>
                  <a:close/>
                  <a:moveTo>
                    <a:pt x="190" y="1944"/>
                  </a:moveTo>
                  <a:cubicBezTo>
                    <a:pt x="187" y="1944"/>
                    <a:pt x="184" y="1943"/>
                    <a:pt x="182" y="1940"/>
                  </a:cubicBezTo>
                  <a:cubicBezTo>
                    <a:pt x="182" y="1940"/>
                    <a:pt x="182" y="1939"/>
                    <a:pt x="181" y="1939"/>
                  </a:cubicBezTo>
                  <a:cubicBezTo>
                    <a:pt x="179" y="1934"/>
                    <a:pt x="180" y="1928"/>
                    <a:pt x="185" y="1925"/>
                  </a:cubicBezTo>
                  <a:cubicBezTo>
                    <a:pt x="190" y="1922"/>
                    <a:pt x="196" y="1923"/>
                    <a:pt x="199" y="1928"/>
                  </a:cubicBezTo>
                  <a:cubicBezTo>
                    <a:pt x="202" y="1933"/>
                    <a:pt x="201" y="1940"/>
                    <a:pt x="196" y="1943"/>
                  </a:cubicBezTo>
                  <a:cubicBezTo>
                    <a:pt x="194" y="1944"/>
                    <a:pt x="192" y="1944"/>
                    <a:pt x="190" y="1944"/>
                  </a:cubicBezTo>
                  <a:close/>
                  <a:moveTo>
                    <a:pt x="2393" y="1908"/>
                  </a:moveTo>
                  <a:cubicBezTo>
                    <a:pt x="2391" y="1908"/>
                    <a:pt x="2390" y="1907"/>
                    <a:pt x="2388" y="1906"/>
                  </a:cubicBezTo>
                  <a:cubicBezTo>
                    <a:pt x="2383" y="1904"/>
                    <a:pt x="2381" y="1897"/>
                    <a:pt x="2384" y="1892"/>
                  </a:cubicBezTo>
                  <a:cubicBezTo>
                    <a:pt x="2384" y="1891"/>
                    <a:pt x="2384" y="1891"/>
                    <a:pt x="2384" y="1891"/>
                  </a:cubicBezTo>
                  <a:cubicBezTo>
                    <a:pt x="2387" y="1886"/>
                    <a:pt x="2393" y="1885"/>
                    <a:pt x="2398" y="1887"/>
                  </a:cubicBezTo>
                  <a:cubicBezTo>
                    <a:pt x="2403" y="1890"/>
                    <a:pt x="2405" y="1897"/>
                    <a:pt x="2402" y="1902"/>
                  </a:cubicBezTo>
                  <a:cubicBezTo>
                    <a:pt x="2402" y="1902"/>
                    <a:pt x="2402" y="1902"/>
                    <a:pt x="2402" y="1902"/>
                  </a:cubicBezTo>
                  <a:cubicBezTo>
                    <a:pt x="2400" y="1906"/>
                    <a:pt x="2397" y="1908"/>
                    <a:pt x="2393" y="1908"/>
                  </a:cubicBezTo>
                  <a:close/>
                  <a:moveTo>
                    <a:pt x="166" y="1902"/>
                  </a:moveTo>
                  <a:cubicBezTo>
                    <a:pt x="162" y="1902"/>
                    <a:pt x="159" y="1900"/>
                    <a:pt x="157" y="1896"/>
                  </a:cubicBezTo>
                  <a:cubicBezTo>
                    <a:pt x="166" y="1891"/>
                    <a:pt x="166" y="1891"/>
                    <a:pt x="166" y="1891"/>
                  </a:cubicBezTo>
                  <a:cubicBezTo>
                    <a:pt x="157" y="1896"/>
                    <a:pt x="157" y="1896"/>
                    <a:pt x="157" y="1896"/>
                  </a:cubicBezTo>
                  <a:cubicBezTo>
                    <a:pt x="154" y="1891"/>
                    <a:pt x="156" y="1885"/>
                    <a:pt x="161" y="1882"/>
                  </a:cubicBezTo>
                  <a:cubicBezTo>
                    <a:pt x="166" y="1879"/>
                    <a:pt x="172" y="1881"/>
                    <a:pt x="175" y="1885"/>
                  </a:cubicBezTo>
                  <a:cubicBezTo>
                    <a:pt x="175" y="1886"/>
                    <a:pt x="175" y="1886"/>
                    <a:pt x="175" y="1886"/>
                  </a:cubicBezTo>
                  <a:cubicBezTo>
                    <a:pt x="178" y="1892"/>
                    <a:pt x="176" y="1898"/>
                    <a:pt x="171" y="1901"/>
                  </a:cubicBezTo>
                  <a:cubicBezTo>
                    <a:pt x="170" y="1901"/>
                    <a:pt x="168" y="1902"/>
                    <a:pt x="166" y="1902"/>
                  </a:cubicBezTo>
                  <a:close/>
                  <a:moveTo>
                    <a:pt x="2416" y="1864"/>
                  </a:moveTo>
                  <a:cubicBezTo>
                    <a:pt x="2414" y="1864"/>
                    <a:pt x="2413" y="1864"/>
                    <a:pt x="2411" y="1863"/>
                  </a:cubicBezTo>
                  <a:cubicBezTo>
                    <a:pt x="2406" y="1860"/>
                    <a:pt x="2404" y="1854"/>
                    <a:pt x="2407" y="1849"/>
                  </a:cubicBezTo>
                  <a:cubicBezTo>
                    <a:pt x="2409" y="1843"/>
                    <a:pt x="2416" y="1841"/>
                    <a:pt x="2421" y="1844"/>
                  </a:cubicBezTo>
                  <a:cubicBezTo>
                    <a:pt x="2426" y="1846"/>
                    <a:pt x="2428" y="1852"/>
                    <a:pt x="2426" y="1857"/>
                  </a:cubicBezTo>
                  <a:cubicBezTo>
                    <a:pt x="2425" y="1858"/>
                    <a:pt x="2425" y="1858"/>
                    <a:pt x="2425" y="1858"/>
                  </a:cubicBezTo>
                  <a:cubicBezTo>
                    <a:pt x="2423" y="1862"/>
                    <a:pt x="2420" y="1864"/>
                    <a:pt x="2416" y="1864"/>
                  </a:cubicBezTo>
                  <a:close/>
                  <a:moveTo>
                    <a:pt x="143" y="1858"/>
                  </a:moveTo>
                  <a:cubicBezTo>
                    <a:pt x="140" y="1858"/>
                    <a:pt x="136" y="1856"/>
                    <a:pt x="134" y="1852"/>
                  </a:cubicBezTo>
                  <a:cubicBezTo>
                    <a:pt x="143" y="1848"/>
                    <a:pt x="143" y="1848"/>
                    <a:pt x="143" y="1848"/>
                  </a:cubicBezTo>
                  <a:cubicBezTo>
                    <a:pt x="134" y="1852"/>
                    <a:pt x="134" y="1852"/>
                    <a:pt x="134" y="1852"/>
                  </a:cubicBezTo>
                  <a:cubicBezTo>
                    <a:pt x="131" y="1847"/>
                    <a:pt x="133" y="1840"/>
                    <a:pt x="138" y="1838"/>
                  </a:cubicBezTo>
                  <a:cubicBezTo>
                    <a:pt x="143" y="1835"/>
                    <a:pt x="150" y="1837"/>
                    <a:pt x="152" y="1842"/>
                  </a:cubicBezTo>
                  <a:cubicBezTo>
                    <a:pt x="152" y="1842"/>
                    <a:pt x="153" y="1843"/>
                    <a:pt x="153" y="1843"/>
                  </a:cubicBezTo>
                  <a:cubicBezTo>
                    <a:pt x="155" y="1848"/>
                    <a:pt x="153" y="1854"/>
                    <a:pt x="148" y="1857"/>
                  </a:cubicBezTo>
                  <a:cubicBezTo>
                    <a:pt x="147" y="1858"/>
                    <a:pt x="145" y="1858"/>
                    <a:pt x="143" y="1858"/>
                  </a:cubicBezTo>
                  <a:close/>
                  <a:moveTo>
                    <a:pt x="2437" y="1819"/>
                  </a:moveTo>
                  <a:cubicBezTo>
                    <a:pt x="2436" y="1819"/>
                    <a:pt x="2434" y="1819"/>
                    <a:pt x="2433" y="1818"/>
                  </a:cubicBezTo>
                  <a:cubicBezTo>
                    <a:pt x="2428" y="1816"/>
                    <a:pt x="2426" y="1810"/>
                    <a:pt x="2428" y="1804"/>
                  </a:cubicBezTo>
                  <a:cubicBezTo>
                    <a:pt x="2430" y="1799"/>
                    <a:pt x="2437" y="1797"/>
                    <a:pt x="2442" y="1799"/>
                  </a:cubicBezTo>
                  <a:cubicBezTo>
                    <a:pt x="2447" y="1801"/>
                    <a:pt x="2450" y="1807"/>
                    <a:pt x="2447" y="1813"/>
                  </a:cubicBezTo>
                  <a:cubicBezTo>
                    <a:pt x="2447" y="1813"/>
                    <a:pt x="2447" y="1813"/>
                    <a:pt x="2447" y="1813"/>
                  </a:cubicBezTo>
                  <a:cubicBezTo>
                    <a:pt x="2445" y="1817"/>
                    <a:pt x="2441" y="1819"/>
                    <a:pt x="2437" y="1819"/>
                  </a:cubicBezTo>
                  <a:close/>
                  <a:moveTo>
                    <a:pt x="122" y="1813"/>
                  </a:moveTo>
                  <a:cubicBezTo>
                    <a:pt x="118" y="1813"/>
                    <a:pt x="114" y="1811"/>
                    <a:pt x="113" y="1808"/>
                  </a:cubicBezTo>
                  <a:cubicBezTo>
                    <a:pt x="112" y="1807"/>
                    <a:pt x="112" y="1807"/>
                    <a:pt x="112" y="1807"/>
                  </a:cubicBezTo>
                  <a:cubicBezTo>
                    <a:pt x="110" y="1802"/>
                    <a:pt x="112" y="1795"/>
                    <a:pt x="118" y="1793"/>
                  </a:cubicBezTo>
                  <a:cubicBezTo>
                    <a:pt x="123" y="1791"/>
                    <a:pt x="129" y="1793"/>
                    <a:pt x="131" y="1798"/>
                  </a:cubicBezTo>
                  <a:cubicBezTo>
                    <a:pt x="134" y="1804"/>
                    <a:pt x="132" y="1810"/>
                    <a:pt x="126" y="1812"/>
                  </a:cubicBezTo>
                  <a:cubicBezTo>
                    <a:pt x="125" y="1813"/>
                    <a:pt x="123" y="1813"/>
                    <a:pt x="122" y="1813"/>
                  </a:cubicBezTo>
                  <a:close/>
                  <a:moveTo>
                    <a:pt x="2457" y="1774"/>
                  </a:moveTo>
                  <a:cubicBezTo>
                    <a:pt x="2456" y="1774"/>
                    <a:pt x="2454" y="1774"/>
                    <a:pt x="2453" y="1773"/>
                  </a:cubicBezTo>
                  <a:cubicBezTo>
                    <a:pt x="2448" y="1771"/>
                    <a:pt x="2445" y="1765"/>
                    <a:pt x="2448" y="1760"/>
                  </a:cubicBezTo>
                  <a:cubicBezTo>
                    <a:pt x="2450" y="1754"/>
                    <a:pt x="2456" y="1751"/>
                    <a:pt x="2461" y="1754"/>
                  </a:cubicBezTo>
                  <a:cubicBezTo>
                    <a:pt x="2467" y="1756"/>
                    <a:pt x="2469" y="1762"/>
                    <a:pt x="2467" y="1767"/>
                  </a:cubicBezTo>
                  <a:cubicBezTo>
                    <a:pt x="2467" y="1768"/>
                    <a:pt x="2467" y="1768"/>
                    <a:pt x="2467" y="1768"/>
                  </a:cubicBezTo>
                  <a:cubicBezTo>
                    <a:pt x="2465" y="1772"/>
                    <a:pt x="2461" y="1774"/>
                    <a:pt x="2457" y="1774"/>
                  </a:cubicBezTo>
                  <a:close/>
                  <a:moveTo>
                    <a:pt x="103" y="1768"/>
                  </a:moveTo>
                  <a:cubicBezTo>
                    <a:pt x="99" y="1768"/>
                    <a:pt x="95" y="1766"/>
                    <a:pt x="93" y="1762"/>
                  </a:cubicBezTo>
                  <a:cubicBezTo>
                    <a:pt x="93" y="1762"/>
                    <a:pt x="93" y="1761"/>
                    <a:pt x="93" y="1761"/>
                  </a:cubicBezTo>
                  <a:cubicBezTo>
                    <a:pt x="91" y="1756"/>
                    <a:pt x="93" y="1750"/>
                    <a:pt x="99" y="1748"/>
                  </a:cubicBezTo>
                  <a:cubicBezTo>
                    <a:pt x="104" y="1746"/>
                    <a:pt x="110" y="1748"/>
                    <a:pt x="112" y="1754"/>
                  </a:cubicBezTo>
                  <a:cubicBezTo>
                    <a:pt x="114" y="1759"/>
                    <a:pt x="112" y="1765"/>
                    <a:pt x="107" y="1767"/>
                  </a:cubicBezTo>
                  <a:cubicBezTo>
                    <a:pt x="105" y="1768"/>
                    <a:pt x="104" y="1768"/>
                    <a:pt x="103" y="1768"/>
                  </a:cubicBezTo>
                  <a:close/>
                  <a:moveTo>
                    <a:pt x="2475" y="1728"/>
                  </a:moveTo>
                  <a:cubicBezTo>
                    <a:pt x="2474" y="1728"/>
                    <a:pt x="2473" y="1728"/>
                    <a:pt x="2472" y="1727"/>
                  </a:cubicBezTo>
                  <a:cubicBezTo>
                    <a:pt x="2466" y="1725"/>
                    <a:pt x="2463" y="1720"/>
                    <a:pt x="2465" y="1714"/>
                  </a:cubicBezTo>
                  <a:cubicBezTo>
                    <a:pt x="2466" y="1713"/>
                    <a:pt x="2466" y="1713"/>
                    <a:pt x="2466" y="1713"/>
                  </a:cubicBezTo>
                  <a:cubicBezTo>
                    <a:pt x="2468" y="1708"/>
                    <a:pt x="2474" y="1705"/>
                    <a:pt x="2479" y="1707"/>
                  </a:cubicBezTo>
                  <a:cubicBezTo>
                    <a:pt x="2484" y="1709"/>
                    <a:pt x="2487" y="1715"/>
                    <a:pt x="2485" y="1720"/>
                  </a:cubicBezTo>
                  <a:cubicBezTo>
                    <a:pt x="2475" y="1717"/>
                    <a:pt x="2475" y="1717"/>
                    <a:pt x="2475" y="1717"/>
                  </a:cubicBezTo>
                  <a:cubicBezTo>
                    <a:pt x="2485" y="1721"/>
                    <a:pt x="2485" y="1721"/>
                    <a:pt x="2485" y="1721"/>
                  </a:cubicBezTo>
                  <a:cubicBezTo>
                    <a:pt x="2483" y="1725"/>
                    <a:pt x="2479" y="1728"/>
                    <a:pt x="2475" y="1728"/>
                  </a:cubicBezTo>
                  <a:close/>
                  <a:moveTo>
                    <a:pt x="85" y="1722"/>
                  </a:moveTo>
                  <a:cubicBezTo>
                    <a:pt x="81" y="1722"/>
                    <a:pt x="77" y="1720"/>
                    <a:pt x="76" y="1716"/>
                  </a:cubicBezTo>
                  <a:cubicBezTo>
                    <a:pt x="75" y="1715"/>
                    <a:pt x="75" y="1715"/>
                    <a:pt x="75" y="1715"/>
                  </a:cubicBezTo>
                  <a:cubicBezTo>
                    <a:pt x="73" y="1709"/>
                    <a:pt x="76" y="1703"/>
                    <a:pt x="82" y="1701"/>
                  </a:cubicBezTo>
                  <a:cubicBezTo>
                    <a:pt x="87" y="1700"/>
                    <a:pt x="93" y="1702"/>
                    <a:pt x="95" y="1708"/>
                  </a:cubicBezTo>
                  <a:cubicBezTo>
                    <a:pt x="97" y="1713"/>
                    <a:pt x="94" y="1719"/>
                    <a:pt x="89" y="1721"/>
                  </a:cubicBezTo>
                  <a:cubicBezTo>
                    <a:pt x="87" y="1722"/>
                    <a:pt x="86" y="1722"/>
                    <a:pt x="85" y="1722"/>
                  </a:cubicBezTo>
                  <a:close/>
                  <a:moveTo>
                    <a:pt x="2491" y="1681"/>
                  </a:moveTo>
                  <a:cubicBezTo>
                    <a:pt x="2490" y="1681"/>
                    <a:pt x="2489" y="1681"/>
                    <a:pt x="2488" y="1680"/>
                  </a:cubicBezTo>
                  <a:cubicBezTo>
                    <a:pt x="2482" y="1679"/>
                    <a:pt x="2479" y="1673"/>
                    <a:pt x="2481" y="1667"/>
                  </a:cubicBezTo>
                  <a:cubicBezTo>
                    <a:pt x="2483" y="1662"/>
                    <a:pt x="2489" y="1658"/>
                    <a:pt x="2494" y="1660"/>
                  </a:cubicBezTo>
                  <a:cubicBezTo>
                    <a:pt x="2500" y="1662"/>
                    <a:pt x="2503" y="1667"/>
                    <a:pt x="2501" y="1673"/>
                  </a:cubicBezTo>
                  <a:cubicBezTo>
                    <a:pt x="2501" y="1674"/>
                    <a:pt x="2501" y="1674"/>
                    <a:pt x="2501" y="1674"/>
                  </a:cubicBezTo>
                  <a:cubicBezTo>
                    <a:pt x="2499" y="1678"/>
                    <a:pt x="2495" y="1681"/>
                    <a:pt x="2491" y="1681"/>
                  </a:cubicBezTo>
                  <a:close/>
                  <a:moveTo>
                    <a:pt x="69" y="1676"/>
                  </a:moveTo>
                  <a:cubicBezTo>
                    <a:pt x="65" y="1676"/>
                    <a:pt x="61" y="1673"/>
                    <a:pt x="59" y="1668"/>
                  </a:cubicBezTo>
                  <a:cubicBezTo>
                    <a:pt x="69" y="1665"/>
                    <a:pt x="69" y="1665"/>
                    <a:pt x="69" y="1665"/>
                  </a:cubicBezTo>
                  <a:cubicBezTo>
                    <a:pt x="59" y="1668"/>
                    <a:pt x="59" y="1668"/>
                    <a:pt x="59" y="1668"/>
                  </a:cubicBezTo>
                  <a:cubicBezTo>
                    <a:pt x="58" y="1662"/>
                    <a:pt x="60" y="1657"/>
                    <a:pt x="66" y="1655"/>
                  </a:cubicBezTo>
                  <a:cubicBezTo>
                    <a:pt x="71" y="1653"/>
                    <a:pt x="77" y="1656"/>
                    <a:pt x="79" y="1661"/>
                  </a:cubicBezTo>
                  <a:cubicBezTo>
                    <a:pt x="79" y="1662"/>
                    <a:pt x="79" y="1662"/>
                    <a:pt x="79" y="1662"/>
                  </a:cubicBezTo>
                  <a:cubicBezTo>
                    <a:pt x="81" y="1668"/>
                    <a:pt x="78" y="1673"/>
                    <a:pt x="72" y="1675"/>
                  </a:cubicBezTo>
                  <a:cubicBezTo>
                    <a:pt x="71" y="1675"/>
                    <a:pt x="70" y="1676"/>
                    <a:pt x="69" y="1676"/>
                  </a:cubicBezTo>
                  <a:close/>
                  <a:moveTo>
                    <a:pt x="2505" y="1634"/>
                  </a:moveTo>
                  <a:cubicBezTo>
                    <a:pt x="2504" y="1634"/>
                    <a:pt x="2503" y="1634"/>
                    <a:pt x="2503" y="1633"/>
                  </a:cubicBezTo>
                  <a:cubicBezTo>
                    <a:pt x="2497" y="1632"/>
                    <a:pt x="2494" y="1626"/>
                    <a:pt x="2495" y="1621"/>
                  </a:cubicBezTo>
                  <a:cubicBezTo>
                    <a:pt x="2495" y="1620"/>
                    <a:pt x="2495" y="1620"/>
                    <a:pt x="2495" y="1620"/>
                  </a:cubicBezTo>
                  <a:cubicBezTo>
                    <a:pt x="2497" y="1614"/>
                    <a:pt x="2503" y="1611"/>
                    <a:pt x="2508" y="1613"/>
                  </a:cubicBezTo>
                  <a:cubicBezTo>
                    <a:pt x="2514" y="1614"/>
                    <a:pt x="2517" y="1620"/>
                    <a:pt x="2516" y="1625"/>
                  </a:cubicBezTo>
                  <a:cubicBezTo>
                    <a:pt x="2515" y="1626"/>
                    <a:pt x="2515" y="1626"/>
                    <a:pt x="2515" y="1626"/>
                  </a:cubicBezTo>
                  <a:cubicBezTo>
                    <a:pt x="2514" y="1631"/>
                    <a:pt x="2510" y="1634"/>
                    <a:pt x="2505" y="1634"/>
                  </a:cubicBezTo>
                  <a:close/>
                  <a:moveTo>
                    <a:pt x="56" y="1628"/>
                  </a:moveTo>
                  <a:cubicBezTo>
                    <a:pt x="51" y="1628"/>
                    <a:pt x="47" y="1625"/>
                    <a:pt x="45" y="1621"/>
                  </a:cubicBezTo>
                  <a:cubicBezTo>
                    <a:pt x="45" y="1620"/>
                    <a:pt x="45" y="1620"/>
                    <a:pt x="45" y="1620"/>
                  </a:cubicBezTo>
                  <a:cubicBezTo>
                    <a:pt x="44" y="1614"/>
                    <a:pt x="47" y="1609"/>
                    <a:pt x="53" y="1607"/>
                  </a:cubicBezTo>
                  <a:cubicBezTo>
                    <a:pt x="58" y="1606"/>
                    <a:pt x="64" y="1609"/>
                    <a:pt x="65" y="1614"/>
                  </a:cubicBezTo>
                  <a:cubicBezTo>
                    <a:pt x="66" y="1615"/>
                    <a:pt x="66" y="1615"/>
                    <a:pt x="66" y="1615"/>
                  </a:cubicBezTo>
                  <a:cubicBezTo>
                    <a:pt x="67" y="1621"/>
                    <a:pt x="64" y="1626"/>
                    <a:pt x="58" y="1628"/>
                  </a:cubicBezTo>
                  <a:cubicBezTo>
                    <a:pt x="57" y="1628"/>
                    <a:pt x="56" y="1628"/>
                    <a:pt x="56" y="1628"/>
                  </a:cubicBezTo>
                  <a:close/>
                  <a:moveTo>
                    <a:pt x="2518" y="1586"/>
                  </a:moveTo>
                  <a:cubicBezTo>
                    <a:pt x="2517" y="1586"/>
                    <a:pt x="2516" y="1586"/>
                    <a:pt x="2515" y="1586"/>
                  </a:cubicBezTo>
                  <a:cubicBezTo>
                    <a:pt x="2510" y="1584"/>
                    <a:pt x="2506" y="1579"/>
                    <a:pt x="2507" y="1573"/>
                  </a:cubicBezTo>
                  <a:cubicBezTo>
                    <a:pt x="2508" y="1572"/>
                    <a:pt x="2508" y="1572"/>
                    <a:pt x="2508" y="1572"/>
                  </a:cubicBezTo>
                  <a:cubicBezTo>
                    <a:pt x="2509" y="1567"/>
                    <a:pt x="2515" y="1563"/>
                    <a:pt x="2520" y="1565"/>
                  </a:cubicBezTo>
                  <a:cubicBezTo>
                    <a:pt x="2526" y="1566"/>
                    <a:pt x="2529" y="1572"/>
                    <a:pt x="2528" y="1577"/>
                  </a:cubicBezTo>
                  <a:cubicBezTo>
                    <a:pt x="2528" y="1578"/>
                    <a:pt x="2528" y="1578"/>
                    <a:pt x="2528" y="1578"/>
                  </a:cubicBezTo>
                  <a:cubicBezTo>
                    <a:pt x="2527" y="1583"/>
                    <a:pt x="2522" y="1586"/>
                    <a:pt x="2518" y="1586"/>
                  </a:cubicBezTo>
                  <a:close/>
                  <a:moveTo>
                    <a:pt x="43" y="1580"/>
                  </a:moveTo>
                  <a:cubicBezTo>
                    <a:pt x="39" y="1580"/>
                    <a:pt x="34" y="1577"/>
                    <a:pt x="33" y="1572"/>
                  </a:cubicBezTo>
                  <a:cubicBezTo>
                    <a:pt x="33" y="1571"/>
                    <a:pt x="33" y="1571"/>
                    <a:pt x="33" y="1571"/>
                  </a:cubicBezTo>
                  <a:cubicBezTo>
                    <a:pt x="32" y="1566"/>
                    <a:pt x="36" y="1560"/>
                    <a:pt x="41" y="1559"/>
                  </a:cubicBezTo>
                  <a:cubicBezTo>
                    <a:pt x="47" y="1558"/>
                    <a:pt x="52" y="1562"/>
                    <a:pt x="53" y="1567"/>
                  </a:cubicBezTo>
                  <a:cubicBezTo>
                    <a:pt x="55" y="1573"/>
                    <a:pt x="51" y="1579"/>
                    <a:pt x="46" y="1580"/>
                  </a:cubicBezTo>
                  <a:cubicBezTo>
                    <a:pt x="45" y="1580"/>
                    <a:pt x="44" y="1580"/>
                    <a:pt x="43" y="1580"/>
                  </a:cubicBezTo>
                  <a:close/>
                  <a:moveTo>
                    <a:pt x="2528" y="1537"/>
                  </a:moveTo>
                  <a:cubicBezTo>
                    <a:pt x="2527" y="1537"/>
                    <a:pt x="2527" y="1537"/>
                    <a:pt x="2526" y="1537"/>
                  </a:cubicBezTo>
                  <a:cubicBezTo>
                    <a:pt x="2521" y="1536"/>
                    <a:pt x="2517" y="1531"/>
                    <a:pt x="2518" y="1526"/>
                  </a:cubicBezTo>
                  <a:cubicBezTo>
                    <a:pt x="2518" y="1525"/>
                    <a:pt x="2518" y="1525"/>
                    <a:pt x="2518" y="1525"/>
                  </a:cubicBezTo>
                  <a:cubicBezTo>
                    <a:pt x="2519" y="1519"/>
                    <a:pt x="2525" y="1515"/>
                    <a:pt x="2530" y="1516"/>
                  </a:cubicBezTo>
                  <a:cubicBezTo>
                    <a:pt x="2536" y="1518"/>
                    <a:pt x="2540" y="1523"/>
                    <a:pt x="2538" y="1529"/>
                  </a:cubicBezTo>
                  <a:cubicBezTo>
                    <a:pt x="2538" y="1529"/>
                    <a:pt x="2538" y="1529"/>
                    <a:pt x="2538" y="1529"/>
                  </a:cubicBezTo>
                  <a:cubicBezTo>
                    <a:pt x="2537" y="1534"/>
                    <a:pt x="2533" y="1537"/>
                    <a:pt x="2528" y="1537"/>
                  </a:cubicBezTo>
                  <a:close/>
                  <a:moveTo>
                    <a:pt x="33" y="1532"/>
                  </a:moveTo>
                  <a:cubicBezTo>
                    <a:pt x="28" y="1532"/>
                    <a:pt x="24" y="1529"/>
                    <a:pt x="23" y="1524"/>
                  </a:cubicBezTo>
                  <a:cubicBezTo>
                    <a:pt x="33" y="1522"/>
                    <a:pt x="33" y="1522"/>
                    <a:pt x="33" y="1522"/>
                  </a:cubicBezTo>
                  <a:cubicBezTo>
                    <a:pt x="23" y="1523"/>
                    <a:pt x="23" y="1523"/>
                    <a:pt x="23" y="1523"/>
                  </a:cubicBezTo>
                  <a:cubicBezTo>
                    <a:pt x="22" y="1518"/>
                    <a:pt x="25" y="1512"/>
                    <a:pt x="31" y="1511"/>
                  </a:cubicBezTo>
                  <a:cubicBezTo>
                    <a:pt x="37" y="1510"/>
                    <a:pt x="42" y="1513"/>
                    <a:pt x="43" y="1519"/>
                  </a:cubicBezTo>
                  <a:cubicBezTo>
                    <a:pt x="43" y="1520"/>
                    <a:pt x="43" y="1520"/>
                    <a:pt x="43" y="1520"/>
                  </a:cubicBezTo>
                  <a:cubicBezTo>
                    <a:pt x="44" y="1526"/>
                    <a:pt x="41" y="1531"/>
                    <a:pt x="35" y="1532"/>
                  </a:cubicBezTo>
                  <a:cubicBezTo>
                    <a:pt x="34" y="1532"/>
                    <a:pt x="34" y="1532"/>
                    <a:pt x="33" y="1532"/>
                  </a:cubicBezTo>
                  <a:close/>
                  <a:moveTo>
                    <a:pt x="2537" y="1489"/>
                  </a:moveTo>
                  <a:cubicBezTo>
                    <a:pt x="2536" y="1489"/>
                    <a:pt x="2535" y="1489"/>
                    <a:pt x="2535" y="1489"/>
                  </a:cubicBezTo>
                  <a:cubicBezTo>
                    <a:pt x="2529" y="1488"/>
                    <a:pt x="2525" y="1483"/>
                    <a:pt x="2526" y="1477"/>
                  </a:cubicBezTo>
                  <a:cubicBezTo>
                    <a:pt x="2527" y="1471"/>
                    <a:pt x="2533" y="1467"/>
                    <a:pt x="2538" y="1468"/>
                  </a:cubicBezTo>
                  <a:cubicBezTo>
                    <a:pt x="2544" y="1469"/>
                    <a:pt x="2548" y="1474"/>
                    <a:pt x="2547" y="1480"/>
                  </a:cubicBezTo>
                  <a:cubicBezTo>
                    <a:pt x="2547" y="1480"/>
                    <a:pt x="2547" y="1480"/>
                    <a:pt x="2547" y="1481"/>
                  </a:cubicBezTo>
                  <a:cubicBezTo>
                    <a:pt x="2546" y="1486"/>
                    <a:pt x="2542" y="1489"/>
                    <a:pt x="2537" y="1489"/>
                  </a:cubicBezTo>
                  <a:close/>
                  <a:moveTo>
                    <a:pt x="25" y="1484"/>
                  </a:moveTo>
                  <a:cubicBezTo>
                    <a:pt x="20" y="1484"/>
                    <a:pt x="15" y="1480"/>
                    <a:pt x="15" y="1475"/>
                  </a:cubicBezTo>
                  <a:cubicBezTo>
                    <a:pt x="25" y="1473"/>
                    <a:pt x="25" y="1473"/>
                    <a:pt x="25" y="1473"/>
                  </a:cubicBezTo>
                  <a:cubicBezTo>
                    <a:pt x="14" y="1474"/>
                    <a:pt x="14" y="1474"/>
                    <a:pt x="14" y="1474"/>
                  </a:cubicBezTo>
                  <a:cubicBezTo>
                    <a:pt x="14" y="1468"/>
                    <a:pt x="18" y="1463"/>
                    <a:pt x="23" y="1462"/>
                  </a:cubicBezTo>
                  <a:cubicBezTo>
                    <a:pt x="29" y="1461"/>
                    <a:pt x="34" y="1465"/>
                    <a:pt x="35" y="1471"/>
                  </a:cubicBezTo>
                  <a:cubicBezTo>
                    <a:pt x="35" y="1471"/>
                    <a:pt x="35" y="1472"/>
                    <a:pt x="35" y="1472"/>
                  </a:cubicBezTo>
                  <a:cubicBezTo>
                    <a:pt x="36" y="1477"/>
                    <a:pt x="32" y="1483"/>
                    <a:pt x="26" y="1483"/>
                  </a:cubicBezTo>
                  <a:cubicBezTo>
                    <a:pt x="26" y="1483"/>
                    <a:pt x="25" y="1484"/>
                    <a:pt x="25" y="1484"/>
                  </a:cubicBezTo>
                  <a:close/>
                  <a:moveTo>
                    <a:pt x="2543" y="1440"/>
                  </a:moveTo>
                  <a:cubicBezTo>
                    <a:pt x="2543" y="1440"/>
                    <a:pt x="2542" y="1440"/>
                    <a:pt x="2542" y="1440"/>
                  </a:cubicBezTo>
                  <a:cubicBezTo>
                    <a:pt x="2536" y="1440"/>
                    <a:pt x="2532" y="1434"/>
                    <a:pt x="2533" y="1429"/>
                  </a:cubicBezTo>
                  <a:cubicBezTo>
                    <a:pt x="2533" y="1428"/>
                    <a:pt x="2533" y="1428"/>
                    <a:pt x="2533" y="1428"/>
                  </a:cubicBezTo>
                  <a:cubicBezTo>
                    <a:pt x="2534" y="1422"/>
                    <a:pt x="2539" y="1418"/>
                    <a:pt x="2545" y="1419"/>
                  </a:cubicBezTo>
                  <a:cubicBezTo>
                    <a:pt x="2550" y="1419"/>
                    <a:pt x="2554" y="1425"/>
                    <a:pt x="2554" y="1430"/>
                  </a:cubicBezTo>
                  <a:cubicBezTo>
                    <a:pt x="2554" y="1431"/>
                    <a:pt x="2554" y="1431"/>
                    <a:pt x="2554" y="1431"/>
                  </a:cubicBezTo>
                  <a:cubicBezTo>
                    <a:pt x="2553" y="1436"/>
                    <a:pt x="2548" y="1440"/>
                    <a:pt x="2543" y="1440"/>
                  </a:cubicBezTo>
                  <a:close/>
                  <a:moveTo>
                    <a:pt x="18" y="1434"/>
                  </a:moveTo>
                  <a:cubicBezTo>
                    <a:pt x="13" y="1434"/>
                    <a:pt x="9" y="1431"/>
                    <a:pt x="8" y="1425"/>
                  </a:cubicBezTo>
                  <a:cubicBezTo>
                    <a:pt x="8" y="1424"/>
                    <a:pt x="8" y="1424"/>
                    <a:pt x="8" y="1424"/>
                  </a:cubicBezTo>
                  <a:cubicBezTo>
                    <a:pt x="7" y="1419"/>
                    <a:pt x="12" y="1414"/>
                    <a:pt x="17" y="1413"/>
                  </a:cubicBezTo>
                  <a:cubicBezTo>
                    <a:pt x="23" y="1413"/>
                    <a:pt x="28" y="1417"/>
                    <a:pt x="29" y="1423"/>
                  </a:cubicBezTo>
                  <a:cubicBezTo>
                    <a:pt x="29" y="1428"/>
                    <a:pt x="25" y="1434"/>
                    <a:pt x="20" y="1434"/>
                  </a:cubicBezTo>
                  <a:cubicBezTo>
                    <a:pt x="19" y="1434"/>
                    <a:pt x="19" y="1434"/>
                    <a:pt x="18" y="1434"/>
                  </a:cubicBezTo>
                  <a:close/>
                  <a:moveTo>
                    <a:pt x="2548" y="1391"/>
                  </a:moveTo>
                  <a:cubicBezTo>
                    <a:pt x="2548" y="1391"/>
                    <a:pt x="2548" y="1391"/>
                    <a:pt x="2547" y="1391"/>
                  </a:cubicBezTo>
                  <a:cubicBezTo>
                    <a:pt x="2542" y="1391"/>
                    <a:pt x="2537" y="1386"/>
                    <a:pt x="2538" y="1380"/>
                  </a:cubicBezTo>
                  <a:cubicBezTo>
                    <a:pt x="2538" y="1380"/>
                    <a:pt x="2538" y="1379"/>
                    <a:pt x="2538" y="1379"/>
                  </a:cubicBezTo>
                  <a:cubicBezTo>
                    <a:pt x="2538" y="1373"/>
                    <a:pt x="2543" y="1369"/>
                    <a:pt x="2549" y="1370"/>
                  </a:cubicBezTo>
                  <a:cubicBezTo>
                    <a:pt x="2555" y="1370"/>
                    <a:pt x="2559" y="1375"/>
                    <a:pt x="2558" y="1381"/>
                  </a:cubicBezTo>
                  <a:cubicBezTo>
                    <a:pt x="2548" y="1380"/>
                    <a:pt x="2548" y="1380"/>
                    <a:pt x="2548" y="1380"/>
                  </a:cubicBezTo>
                  <a:cubicBezTo>
                    <a:pt x="2558" y="1381"/>
                    <a:pt x="2558" y="1381"/>
                    <a:pt x="2558" y="1381"/>
                  </a:cubicBezTo>
                  <a:cubicBezTo>
                    <a:pt x="2558" y="1387"/>
                    <a:pt x="2553" y="1391"/>
                    <a:pt x="2548" y="1391"/>
                  </a:cubicBezTo>
                  <a:close/>
                  <a:moveTo>
                    <a:pt x="14" y="1385"/>
                  </a:moveTo>
                  <a:cubicBezTo>
                    <a:pt x="8" y="1385"/>
                    <a:pt x="4" y="1381"/>
                    <a:pt x="3" y="1376"/>
                  </a:cubicBezTo>
                  <a:cubicBezTo>
                    <a:pt x="14" y="1375"/>
                    <a:pt x="14" y="1375"/>
                    <a:pt x="14" y="1375"/>
                  </a:cubicBezTo>
                  <a:cubicBezTo>
                    <a:pt x="3" y="1375"/>
                    <a:pt x="3" y="1375"/>
                    <a:pt x="3" y="1375"/>
                  </a:cubicBezTo>
                  <a:cubicBezTo>
                    <a:pt x="3" y="1370"/>
                    <a:pt x="7" y="1364"/>
                    <a:pt x="13" y="1364"/>
                  </a:cubicBezTo>
                  <a:cubicBezTo>
                    <a:pt x="19" y="1363"/>
                    <a:pt x="24" y="1368"/>
                    <a:pt x="24" y="1373"/>
                  </a:cubicBezTo>
                  <a:cubicBezTo>
                    <a:pt x="24" y="1374"/>
                    <a:pt x="24" y="1374"/>
                    <a:pt x="24" y="1374"/>
                  </a:cubicBezTo>
                  <a:cubicBezTo>
                    <a:pt x="25" y="1380"/>
                    <a:pt x="20" y="1385"/>
                    <a:pt x="15" y="1385"/>
                  </a:cubicBezTo>
                  <a:cubicBezTo>
                    <a:pt x="14" y="1385"/>
                    <a:pt x="14" y="1385"/>
                    <a:pt x="14" y="1385"/>
                  </a:cubicBezTo>
                  <a:close/>
                  <a:moveTo>
                    <a:pt x="2551" y="1342"/>
                  </a:moveTo>
                  <a:cubicBezTo>
                    <a:pt x="2551" y="1342"/>
                    <a:pt x="2550" y="1342"/>
                    <a:pt x="2550" y="1342"/>
                  </a:cubicBezTo>
                  <a:cubicBezTo>
                    <a:pt x="2544" y="1342"/>
                    <a:pt x="2540" y="1337"/>
                    <a:pt x="2540" y="1331"/>
                  </a:cubicBezTo>
                  <a:cubicBezTo>
                    <a:pt x="2541" y="1325"/>
                    <a:pt x="2545" y="1321"/>
                    <a:pt x="2551" y="1321"/>
                  </a:cubicBezTo>
                  <a:cubicBezTo>
                    <a:pt x="2551" y="1321"/>
                    <a:pt x="2551" y="1321"/>
                    <a:pt x="2551" y="1321"/>
                  </a:cubicBezTo>
                  <a:cubicBezTo>
                    <a:pt x="2557" y="1321"/>
                    <a:pt x="2561" y="1325"/>
                    <a:pt x="2561" y="1331"/>
                  </a:cubicBezTo>
                  <a:cubicBezTo>
                    <a:pt x="2561" y="1331"/>
                    <a:pt x="2561" y="1332"/>
                    <a:pt x="2561" y="1332"/>
                  </a:cubicBezTo>
                  <a:cubicBezTo>
                    <a:pt x="2561" y="1338"/>
                    <a:pt x="2556" y="1342"/>
                    <a:pt x="2551" y="1342"/>
                  </a:cubicBezTo>
                  <a:close/>
                  <a:moveTo>
                    <a:pt x="11" y="1336"/>
                  </a:moveTo>
                  <a:cubicBezTo>
                    <a:pt x="6" y="1336"/>
                    <a:pt x="1" y="1332"/>
                    <a:pt x="1" y="1326"/>
                  </a:cubicBezTo>
                  <a:cubicBezTo>
                    <a:pt x="1" y="1325"/>
                    <a:pt x="1" y="1325"/>
                    <a:pt x="1" y="1325"/>
                  </a:cubicBezTo>
                  <a:cubicBezTo>
                    <a:pt x="1" y="1320"/>
                    <a:pt x="5" y="1315"/>
                    <a:pt x="11" y="1315"/>
                  </a:cubicBezTo>
                  <a:cubicBezTo>
                    <a:pt x="17" y="1314"/>
                    <a:pt x="22" y="1319"/>
                    <a:pt x="22" y="1325"/>
                  </a:cubicBezTo>
                  <a:cubicBezTo>
                    <a:pt x="22" y="1331"/>
                    <a:pt x="17" y="1336"/>
                    <a:pt x="12" y="1336"/>
                  </a:cubicBezTo>
                  <a:cubicBezTo>
                    <a:pt x="11" y="1336"/>
                    <a:pt x="11" y="1336"/>
                    <a:pt x="11" y="1336"/>
                  </a:cubicBezTo>
                  <a:close/>
                  <a:moveTo>
                    <a:pt x="2552" y="1293"/>
                  </a:moveTo>
                  <a:cubicBezTo>
                    <a:pt x="2546" y="1293"/>
                    <a:pt x="2541" y="1288"/>
                    <a:pt x="2541" y="1282"/>
                  </a:cubicBezTo>
                  <a:cubicBezTo>
                    <a:pt x="2541" y="1276"/>
                    <a:pt x="2546" y="1271"/>
                    <a:pt x="2552" y="1271"/>
                  </a:cubicBezTo>
                  <a:cubicBezTo>
                    <a:pt x="2558" y="1271"/>
                    <a:pt x="2562" y="1276"/>
                    <a:pt x="2562" y="1281"/>
                  </a:cubicBezTo>
                  <a:cubicBezTo>
                    <a:pt x="2562" y="1282"/>
                    <a:pt x="2562" y="1282"/>
                    <a:pt x="2562" y="1282"/>
                  </a:cubicBezTo>
                  <a:cubicBezTo>
                    <a:pt x="2562" y="1288"/>
                    <a:pt x="2558" y="1293"/>
                    <a:pt x="2552" y="1293"/>
                  </a:cubicBezTo>
                  <a:close/>
                  <a:moveTo>
                    <a:pt x="11" y="1287"/>
                  </a:moveTo>
                  <a:cubicBezTo>
                    <a:pt x="5" y="1287"/>
                    <a:pt x="0" y="1282"/>
                    <a:pt x="0" y="1276"/>
                  </a:cubicBezTo>
                  <a:cubicBezTo>
                    <a:pt x="0" y="1276"/>
                    <a:pt x="0" y="1276"/>
                    <a:pt x="0" y="1276"/>
                  </a:cubicBezTo>
                  <a:cubicBezTo>
                    <a:pt x="0" y="1270"/>
                    <a:pt x="5" y="1265"/>
                    <a:pt x="11" y="1265"/>
                  </a:cubicBezTo>
                  <a:cubicBezTo>
                    <a:pt x="16" y="1265"/>
                    <a:pt x="21" y="1270"/>
                    <a:pt x="21" y="1276"/>
                  </a:cubicBezTo>
                  <a:cubicBezTo>
                    <a:pt x="21" y="1281"/>
                    <a:pt x="16" y="1287"/>
                    <a:pt x="11" y="1287"/>
                  </a:cubicBezTo>
                  <a:close/>
                  <a:moveTo>
                    <a:pt x="2551" y="1253"/>
                  </a:moveTo>
                  <a:cubicBezTo>
                    <a:pt x="2546" y="1253"/>
                    <a:pt x="2541" y="1249"/>
                    <a:pt x="2541" y="1243"/>
                  </a:cubicBezTo>
                  <a:cubicBezTo>
                    <a:pt x="2541" y="1237"/>
                    <a:pt x="2545" y="1232"/>
                    <a:pt x="2551" y="1232"/>
                  </a:cubicBezTo>
                  <a:cubicBezTo>
                    <a:pt x="2551" y="1232"/>
                    <a:pt x="2551" y="1232"/>
                    <a:pt x="2551" y="1232"/>
                  </a:cubicBezTo>
                  <a:cubicBezTo>
                    <a:pt x="2557" y="1232"/>
                    <a:pt x="2561" y="1236"/>
                    <a:pt x="2562" y="1242"/>
                  </a:cubicBezTo>
                  <a:cubicBezTo>
                    <a:pt x="2562" y="1242"/>
                    <a:pt x="2562" y="1242"/>
                    <a:pt x="2562" y="1242"/>
                  </a:cubicBezTo>
                  <a:cubicBezTo>
                    <a:pt x="2562" y="1248"/>
                    <a:pt x="2557" y="1253"/>
                    <a:pt x="2552" y="1253"/>
                  </a:cubicBezTo>
                  <a:cubicBezTo>
                    <a:pt x="2551" y="1253"/>
                    <a:pt x="2551" y="1253"/>
                    <a:pt x="2551" y="1253"/>
                  </a:cubicBezTo>
                  <a:close/>
                  <a:moveTo>
                    <a:pt x="12" y="1237"/>
                  </a:moveTo>
                  <a:cubicBezTo>
                    <a:pt x="11" y="1237"/>
                    <a:pt x="11" y="1237"/>
                    <a:pt x="11" y="1237"/>
                  </a:cubicBezTo>
                  <a:cubicBezTo>
                    <a:pt x="6" y="1237"/>
                    <a:pt x="1" y="1232"/>
                    <a:pt x="1" y="1227"/>
                  </a:cubicBezTo>
                  <a:cubicBezTo>
                    <a:pt x="1" y="1227"/>
                    <a:pt x="1" y="1226"/>
                    <a:pt x="1" y="1226"/>
                  </a:cubicBezTo>
                  <a:cubicBezTo>
                    <a:pt x="2" y="1220"/>
                    <a:pt x="6" y="1216"/>
                    <a:pt x="12" y="1216"/>
                  </a:cubicBezTo>
                  <a:cubicBezTo>
                    <a:pt x="18" y="1216"/>
                    <a:pt x="22" y="1221"/>
                    <a:pt x="22" y="1227"/>
                  </a:cubicBezTo>
                  <a:cubicBezTo>
                    <a:pt x="22" y="1233"/>
                    <a:pt x="17" y="1237"/>
                    <a:pt x="12" y="1237"/>
                  </a:cubicBezTo>
                  <a:close/>
                  <a:moveTo>
                    <a:pt x="2549" y="1204"/>
                  </a:moveTo>
                  <a:cubicBezTo>
                    <a:pt x="2543" y="1204"/>
                    <a:pt x="2539" y="1200"/>
                    <a:pt x="2538" y="1194"/>
                  </a:cubicBezTo>
                  <a:cubicBezTo>
                    <a:pt x="2538" y="1194"/>
                    <a:pt x="2538" y="1194"/>
                    <a:pt x="2538" y="1193"/>
                  </a:cubicBezTo>
                  <a:cubicBezTo>
                    <a:pt x="2538" y="1188"/>
                    <a:pt x="2542" y="1183"/>
                    <a:pt x="2548" y="1182"/>
                  </a:cubicBezTo>
                  <a:cubicBezTo>
                    <a:pt x="2554" y="1182"/>
                    <a:pt x="2559" y="1186"/>
                    <a:pt x="2559" y="1192"/>
                  </a:cubicBezTo>
                  <a:cubicBezTo>
                    <a:pt x="2549" y="1193"/>
                    <a:pt x="2549" y="1193"/>
                    <a:pt x="2549" y="1193"/>
                  </a:cubicBezTo>
                  <a:cubicBezTo>
                    <a:pt x="2559" y="1193"/>
                    <a:pt x="2559" y="1193"/>
                    <a:pt x="2559" y="1193"/>
                  </a:cubicBezTo>
                  <a:cubicBezTo>
                    <a:pt x="2560" y="1198"/>
                    <a:pt x="2555" y="1203"/>
                    <a:pt x="2550" y="1204"/>
                  </a:cubicBezTo>
                  <a:cubicBezTo>
                    <a:pt x="2549" y="1204"/>
                    <a:pt x="2549" y="1204"/>
                    <a:pt x="2549" y="1204"/>
                  </a:cubicBezTo>
                  <a:close/>
                  <a:moveTo>
                    <a:pt x="15" y="1188"/>
                  </a:moveTo>
                  <a:cubicBezTo>
                    <a:pt x="14" y="1188"/>
                    <a:pt x="14" y="1188"/>
                    <a:pt x="14" y="1188"/>
                  </a:cubicBezTo>
                  <a:cubicBezTo>
                    <a:pt x="8" y="1188"/>
                    <a:pt x="4" y="1183"/>
                    <a:pt x="4" y="1177"/>
                  </a:cubicBezTo>
                  <a:cubicBezTo>
                    <a:pt x="15" y="1178"/>
                    <a:pt x="15" y="1178"/>
                    <a:pt x="15" y="1178"/>
                  </a:cubicBezTo>
                  <a:cubicBezTo>
                    <a:pt x="4" y="1177"/>
                    <a:pt x="4" y="1177"/>
                    <a:pt x="4" y="1177"/>
                  </a:cubicBezTo>
                  <a:cubicBezTo>
                    <a:pt x="5" y="1171"/>
                    <a:pt x="9" y="1166"/>
                    <a:pt x="15" y="1167"/>
                  </a:cubicBezTo>
                  <a:cubicBezTo>
                    <a:pt x="21" y="1167"/>
                    <a:pt x="25" y="1172"/>
                    <a:pt x="25" y="1178"/>
                  </a:cubicBezTo>
                  <a:cubicBezTo>
                    <a:pt x="25" y="1178"/>
                    <a:pt x="25" y="1179"/>
                    <a:pt x="25" y="1179"/>
                  </a:cubicBezTo>
                  <a:cubicBezTo>
                    <a:pt x="25" y="1184"/>
                    <a:pt x="20" y="1188"/>
                    <a:pt x="15" y="1188"/>
                  </a:cubicBezTo>
                  <a:close/>
                  <a:moveTo>
                    <a:pt x="2544" y="1155"/>
                  </a:moveTo>
                  <a:cubicBezTo>
                    <a:pt x="2539" y="1155"/>
                    <a:pt x="2535" y="1151"/>
                    <a:pt x="2534" y="1145"/>
                  </a:cubicBezTo>
                  <a:cubicBezTo>
                    <a:pt x="2533" y="1140"/>
                    <a:pt x="2538" y="1134"/>
                    <a:pt x="2543" y="1134"/>
                  </a:cubicBezTo>
                  <a:cubicBezTo>
                    <a:pt x="2549" y="1133"/>
                    <a:pt x="2554" y="1137"/>
                    <a:pt x="2555" y="1142"/>
                  </a:cubicBezTo>
                  <a:cubicBezTo>
                    <a:pt x="2555" y="1143"/>
                    <a:pt x="2555" y="1143"/>
                    <a:pt x="2555" y="1143"/>
                  </a:cubicBezTo>
                  <a:cubicBezTo>
                    <a:pt x="2555" y="1149"/>
                    <a:pt x="2551" y="1154"/>
                    <a:pt x="2545" y="1155"/>
                  </a:cubicBezTo>
                  <a:cubicBezTo>
                    <a:pt x="2545" y="1155"/>
                    <a:pt x="2545" y="1155"/>
                    <a:pt x="2544" y="1155"/>
                  </a:cubicBezTo>
                  <a:close/>
                  <a:moveTo>
                    <a:pt x="20" y="1139"/>
                  </a:moveTo>
                  <a:cubicBezTo>
                    <a:pt x="19" y="1139"/>
                    <a:pt x="19" y="1139"/>
                    <a:pt x="18" y="1139"/>
                  </a:cubicBezTo>
                  <a:cubicBezTo>
                    <a:pt x="13" y="1138"/>
                    <a:pt x="9" y="1133"/>
                    <a:pt x="9" y="1128"/>
                  </a:cubicBezTo>
                  <a:cubicBezTo>
                    <a:pt x="9" y="1128"/>
                    <a:pt x="9" y="1127"/>
                    <a:pt x="9" y="1127"/>
                  </a:cubicBezTo>
                  <a:cubicBezTo>
                    <a:pt x="10" y="1121"/>
                    <a:pt x="15" y="1117"/>
                    <a:pt x="21" y="1118"/>
                  </a:cubicBezTo>
                  <a:cubicBezTo>
                    <a:pt x="27" y="1118"/>
                    <a:pt x="31" y="1124"/>
                    <a:pt x="30" y="1129"/>
                  </a:cubicBezTo>
                  <a:cubicBezTo>
                    <a:pt x="29" y="1135"/>
                    <a:pt x="25" y="1139"/>
                    <a:pt x="20" y="1139"/>
                  </a:cubicBezTo>
                  <a:close/>
                  <a:moveTo>
                    <a:pt x="2538" y="1106"/>
                  </a:moveTo>
                  <a:cubicBezTo>
                    <a:pt x="2533" y="1106"/>
                    <a:pt x="2529" y="1102"/>
                    <a:pt x="2528" y="1097"/>
                  </a:cubicBezTo>
                  <a:cubicBezTo>
                    <a:pt x="2528" y="1096"/>
                    <a:pt x="2528" y="1096"/>
                    <a:pt x="2528" y="1096"/>
                  </a:cubicBezTo>
                  <a:cubicBezTo>
                    <a:pt x="2527" y="1091"/>
                    <a:pt x="2531" y="1085"/>
                    <a:pt x="2537" y="1084"/>
                  </a:cubicBezTo>
                  <a:cubicBezTo>
                    <a:pt x="2542" y="1083"/>
                    <a:pt x="2548" y="1087"/>
                    <a:pt x="2549" y="1093"/>
                  </a:cubicBezTo>
                  <a:cubicBezTo>
                    <a:pt x="2549" y="1094"/>
                    <a:pt x="2549" y="1094"/>
                    <a:pt x="2549" y="1094"/>
                  </a:cubicBezTo>
                  <a:cubicBezTo>
                    <a:pt x="2549" y="1100"/>
                    <a:pt x="2546" y="1105"/>
                    <a:pt x="2540" y="1106"/>
                  </a:cubicBezTo>
                  <a:cubicBezTo>
                    <a:pt x="2539" y="1106"/>
                    <a:pt x="2539" y="1106"/>
                    <a:pt x="2538" y="1106"/>
                  </a:cubicBezTo>
                  <a:close/>
                  <a:moveTo>
                    <a:pt x="26" y="1090"/>
                  </a:moveTo>
                  <a:cubicBezTo>
                    <a:pt x="26" y="1090"/>
                    <a:pt x="25" y="1090"/>
                    <a:pt x="25" y="1090"/>
                  </a:cubicBezTo>
                  <a:cubicBezTo>
                    <a:pt x="19" y="1089"/>
                    <a:pt x="15" y="1084"/>
                    <a:pt x="16" y="1078"/>
                  </a:cubicBezTo>
                  <a:cubicBezTo>
                    <a:pt x="16" y="1078"/>
                    <a:pt x="16" y="1077"/>
                    <a:pt x="16" y="1077"/>
                  </a:cubicBezTo>
                  <a:cubicBezTo>
                    <a:pt x="17" y="1072"/>
                    <a:pt x="23" y="1068"/>
                    <a:pt x="28" y="1069"/>
                  </a:cubicBezTo>
                  <a:cubicBezTo>
                    <a:pt x="34" y="1070"/>
                    <a:pt x="38" y="1075"/>
                    <a:pt x="37" y="1081"/>
                  </a:cubicBezTo>
                  <a:cubicBezTo>
                    <a:pt x="36" y="1086"/>
                    <a:pt x="31" y="1090"/>
                    <a:pt x="26" y="1090"/>
                  </a:cubicBezTo>
                  <a:close/>
                  <a:moveTo>
                    <a:pt x="2530" y="1057"/>
                  </a:moveTo>
                  <a:cubicBezTo>
                    <a:pt x="2525" y="1057"/>
                    <a:pt x="2521" y="1054"/>
                    <a:pt x="2520" y="1049"/>
                  </a:cubicBezTo>
                  <a:cubicBezTo>
                    <a:pt x="2520" y="1049"/>
                    <a:pt x="2520" y="1048"/>
                    <a:pt x="2520" y="1048"/>
                  </a:cubicBezTo>
                  <a:cubicBezTo>
                    <a:pt x="2519" y="1042"/>
                    <a:pt x="2523" y="1037"/>
                    <a:pt x="2528" y="1036"/>
                  </a:cubicBezTo>
                  <a:cubicBezTo>
                    <a:pt x="2534" y="1035"/>
                    <a:pt x="2539" y="1039"/>
                    <a:pt x="2540" y="1044"/>
                  </a:cubicBezTo>
                  <a:cubicBezTo>
                    <a:pt x="2530" y="1046"/>
                    <a:pt x="2530" y="1046"/>
                    <a:pt x="2530" y="1046"/>
                  </a:cubicBezTo>
                  <a:cubicBezTo>
                    <a:pt x="2540" y="1045"/>
                    <a:pt x="2540" y="1045"/>
                    <a:pt x="2540" y="1045"/>
                  </a:cubicBezTo>
                  <a:cubicBezTo>
                    <a:pt x="2542" y="1050"/>
                    <a:pt x="2538" y="1056"/>
                    <a:pt x="2532" y="1057"/>
                  </a:cubicBezTo>
                  <a:cubicBezTo>
                    <a:pt x="2532" y="1057"/>
                    <a:pt x="2531" y="1057"/>
                    <a:pt x="2530" y="1057"/>
                  </a:cubicBezTo>
                  <a:close/>
                  <a:moveTo>
                    <a:pt x="35" y="1042"/>
                  </a:moveTo>
                  <a:cubicBezTo>
                    <a:pt x="34" y="1042"/>
                    <a:pt x="34" y="1042"/>
                    <a:pt x="33" y="1042"/>
                  </a:cubicBezTo>
                  <a:cubicBezTo>
                    <a:pt x="27" y="1040"/>
                    <a:pt x="24" y="1035"/>
                    <a:pt x="25" y="1029"/>
                  </a:cubicBezTo>
                  <a:cubicBezTo>
                    <a:pt x="25" y="1029"/>
                    <a:pt x="25" y="1029"/>
                    <a:pt x="25" y="1029"/>
                  </a:cubicBezTo>
                  <a:cubicBezTo>
                    <a:pt x="26" y="1023"/>
                    <a:pt x="31" y="1019"/>
                    <a:pt x="37" y="1020"/>
                  </a:cubicBezTo>
                  <a:cubicBezTo>
                    <a:pt x="43" y="1021"/>
                    <a:pt x="47" y="1027"/>
                    <a:pt x="46" y="1032"/>
                  </a:cubicBezTo>
                  <a:cubicBezTo>
                    <a:pt x="45" y="1033"/>
                    <a:pt x="45" y="1033"/>
                    <a:pt x="45" y="1033"/>
                  </a:cubicBezTo>
                  <a:cubicBezTo>
                    <a:pt x="44" y="1038"/>
                    <a:pt x="40" y="1042"/>
                    <a:pt x="35" y="1042"/>
                  </a:cubicBezTo>
                  <a:close/>
                  <a:moveTo>
                    <a:pt x="2520" y="1009"/>
                  </a:moveTo>
                  <a:cubicBezTo>
                    <a:pt x="2515" y="1009"/>
                    <a:pt x="2511" y="1005"/>
                    <a:pt x="2510" y="1001"/>
                  </a:cubicBezTo>
                  <a:cubicBezTo>
                    <a:pt x="2509" y="995"/>
                    <a:pt x="2512" y="989"/>
                    <a:pt x="2518" y="988"/>
                  </a:cubicBezTo>
                  <a:cubicBezTo>
                    <a:pt x="2523" y="986"/>
                    <a:pt x="2529" y="990"/>
                    <a:pt x="2530" y="995"/>
                  </a:cubicBezTo>
                  <a:cubicBezTo>
                    <a:pt x="2530" y="996"/>
                    <a:pt x="2530" y="996"/>
                    <a:pt x="2530" y="996"/>
                  </a:cubicBezTo>
                  <a:cubicBezTo>
                    <a:pt x="2532" y="1002"/>
                    <a:pt x="2528" y="1007"/>
                    <a:pt x="2522" y="1009"/>
                  </a:cubicBezTo>
                  <a:cubicBezTo>
                    <a:pt x="2522" y="1009"/>
                    <a:pt x="2521" y="1009"/>
                    <a:pt x="2520" y="1009"/>
                  </a:cubicBezTo>
                  <a:close/>
                  <a:moveTo>
                    <a:pt x="46" y="994"/>
                  </a:moveTo>
                  <a:cubicBezTo>
                    <a:pt x="45" y="994"/>
                    <a:pt x="44" y="993"/>
                    <a:pt x="43" y="993"/>
                  </a:cubicBezTo>
                  <a:cubicBezTo>
                    <a:pt x="38" y="992"/>
                    <a:pt x="34" y="986"/>
                    <a:pt x="36" y="981"/>
                  </a:cubicBezTo>
                  <a:cubicBezTo>
                    <a:pt x="46" y="983"/>
                    <a:pt x="46" y="983"/>
                    <a:pt x="46" y="983"/>
                  </a:cubicBezTo>
                  <a:cubicBezTo>
                    <a:pt x="36" y="980"/>
                    <a:pt x="36" y="980"/>
                    <a:pt x="36" y="980"/>
                  </a:cubicBezTo>
                  <a:cubicBezTo>
                    <a:pt x="37" y="974"/>
                    <a:pt x="43" y="971"/>
                    <a:pt x="48" y="972"/>
                  </a:cubicBezTo>
                  <a:cubicBezTo>
                    <a:pt x="54" y="974"/>
                    <a:pt x="57" y="979"/>
                    <a:pt x="56" y="985"/>
                  </a:cubicBezTo>
                  <a:cubicBezTo>
                    <a:pt x="56" y="985"/>
                    <a:pt x="56" y="986"/>
                    <a:pt x="56" y="986"/>
                  </a:cubicBezTo>
                  <a:cubicBezTo>
                    <a:pt x="55" y="990"/>
                    <a:pt x="50" y="994"/>
                    <a:pt x="46" y="994"/>
                  </a:cubicBezTo>
                  <a:close/>
                  <a:moveTo>
                    <a:pt x="2508" y="961"/>
                  </a:moveTo>
                  <a:cubicBezTo>
                    <a:pt x="2504" y="961"/>
                    <a:pt x="2500" y="958"/>
                    <a:pt x="2498" y="953"/>
                  </a:cubicBezTo>
                  <a:cubicBezTo>
                    <a:pt x="2498" y="953"/>
                    <a:pt x="2498" y="953"/>
                    <a:pt x="2498" y="953"/>
                  </a:cubicBezTo>
                  <a:cubicBezTo>
                    <a:pt x="2497" y="947"/>
                    <a:pt x="2500" y="941"/>
                    <a:pt x="2505" y="940"/>
                  </a:cubicBezTo>
                  <a:cubicBezTo>
                    <a:pt x="2511" y="938"/>
                    <a:pt x="2517" y="942"/>
                    <a:pt x="2518" y="947"/>
                  </a:cubicBezTo>
                  <a:cubicBezTo>
                    <a:pt x="2518" y="948"/>
                    <a:pt x="2518" y="948"/>
                    <a:pt x="2518" y="948"/>
                  </a:cubicBezTo>
                  <a:cubicBezTo>
                    <a:pt x="2520" y="953"/>
                    <a:pt x="2517" y="959"/>
                    <a:pt x="2511" y="961"/>
                  </a:cubicBezTo>
                  <a:cubicBezTo>
                    <a:pt x="2510" y="961"/>
                    <a:pt x="2509" y="961"/>
                    <a:pt x="2508" y="961"/>
                  </a:cubicBezTo>
                  <a:close/>
                  <a:moveTo>
                    <a:pt x="58" y="946"/>
                  </a:moveTo>
                  <a:cubicBezTo>
                    <a:pt x="57" y="946"/>
                    <a:pt x="56" y="946"/>
                    <a:pt x="56" y="945"/>
                  </a:cubicBezTo>
                  <a:cubicBezTo>
                    <a:pt x="50" y="944"/>
                    <a:pt x="47" y="938"/>
                    <a:pt x="48" y="933"/>
                  </a:cubicBezTo>
                  <a:cubicBezTo>
                    <a:pt x="48" y="932"/>
                    <a:pt x="48" y="932"/>
                    <a:pt x="48" y="932"/>
                  </a:cubicBezTo>
                  <a:cubicBezTo>
                    <a:pt x="50" y="926"/>
                    <a:pt x="56" y="923"/>
                    <a:pt x="61" y="925"/>
                  </a:cubicBezTo>
                  <a:cubicBezTo>
                    <a:pt x="67" y="926"/>
                    <a:pt x="70" y="932"/>
                    <a:pt x="68" y="938"/>
                  </a:cubicBezTo>
                  <a:cubicBezTo>
                    <a:pt x="67" y="942"/>
                    <a:pt x="63" y="946"/>
                    <a:pt x="58" y="946"/>
                  </a:cubicBezTo>
                  <a:close/>
                  <a:moveTo>
                    <a:pt x="2495" y="914"/>
                  </a:moveTo>
                  <a:cubicBezTo>
                    <a:pt x="2490" y="914"/>
                    <a:pt x="2486" y="911"/>
                    <a:pt x="2485" y="906"/>
                  </a:cubicBezTo>
                  <a:cubicBezTo>
                    <a:pt x="2483" y="901"/>
                    <a:pt x="2486" y="895"/>
                    <a:pt x="2491" y="893"/>
                  </a:cubicBezTo>
                  <a:cubicBezTo>
                    <a:pt x="2497" y="891"/>
                    <a:pt x="2503" y="894"/>
                    <a:pt x="2504" y="899"/>
                  </a:cubicBezTo>
                  <a:cubicBezTo>
                    <a:pt x="2505" y="900"/>
                    <a:pt x="2505" y="900"/>
                    <a:pt x="2505" y="900"/>
                  </a:cubicBezTo>
                  <a:cubicBezTo>
                    <a:pt x="2506" y="906"/>
                    <a:pt x="2503" y="911"/>
                    <a:pt x="2498" y="913"/>
                  </a:cubicBezTo>
                  <a:cubicBezTo>
                    <a:pt x="2497" y="913"/>
                    <a:pt x="2496" y="914"/>
                    <a:pt x="2495" y="914"/>
                  </a:cubicBezTo>
                  <a:close/>
                  <a:moveTo>
                    <a:pt x="73" y="899"/>
                  </a:moveTo>
                  <a:cubicBezTo>
                    <a:pt x="71" y="899"/>
                    <a:pt x="70" y="898"/>
                    <a:pt x="69" y="898"/>
                  </a:cubicBezTo>
                  <a:cubicBezTo>
                    <a:pt x="64" y="896"/>
                    <a:pt x="61" y="890"/>
                    <a:pt x="63" y="885"/>
                  </a:cubicBezTo>
                  <a:cubicBezTo>
                    <a:pt x="63" y="884"/>
                    <a:pt x="63" y="884"/>
                    <a:pt x="63" y="884"/>
                  </a:cubicBezTo>
                  <a:cubicBezTo>
                    <a:pt x="64" y="879"/>
                    <a:pt x="70" y="876"/>
                    <a:pt x="76" y="878"/>
                  </a:cubicBezTo>
                  <a:cubicBezTo>
                    <a:pt x="81" y="879"/>
                    <a:pt x="84" y="885"/>
                    <a:pt x="83" y="891"/>
                  </a:cubicBezTo>
                  <a:cubicBezTo>
                    <a:pt x="82" y="892"/>
                    <a:pt x="82" y="892"/>
                    <a:pt x="82" y="892"/>
                  </a:cubicBezTo>
                  <a:cubicBezTo>
                    <a:pt x="81" y="896"/>
                    <a:pt x="77" y="899"/>
                    <a:pt x="73" y="899"/>
                  </a:cubicBezTo>
                  <a:close/>
                  <a:moveTo>
                    <a:pt x="2479" y="867"/>
                  </a:moveTo>
                  <a:cubicBezTo>
                    <a:pt x="2475" y="867"/>
                    <a:pt x="2471" y="864"/>
                    <a:pt x="2469" y="860"/>
                  </a:cubicBezTo>
                  <a:cubicBezTo>
                    <a:pt x="2469" y="860"/>
                    <a:pt x="2469" y="859"/>
                    <a:pt x="2469" y="859"/>
                  </a:cubicBezTo>
                  <a:cubicBezTo>
                    <a:pt x="2467" y="854"/>
                    <a:pt x="2470" y="848"/>
                    <a:pt x="2475" y="846"/>
                  </a:cubicBezTo>
                  <a:cubicBezTo>
                    <a:pt x="2481" y="844"/>
                    <a:pt x="2487" y="847"/>
                    <a:pt x="2489" y="852"/>
                  </a:cubicBezTo>
                  <a:cubicBezTo>
                    <a:pt x="2479" y="856"/>
                    <a:pt x="2479" y="856"/>
                    <a:pt x="2479" y="856"/>
                  </a:cubicBezTo>
                  <a:cubicBezTo>
                    <a:pt x="2489" y="853"/>
                    <a:pt x="2489" y="853"/>
                    <a:pt x="2489" y="853"/>
                  </a:cubicBezTo>
                  <a:cubicBezTo>
                    <a:pt x="2491" y="858"/>
                    <a:pt x="2488" y="864"/>
                    <a:pt x="2483" y="866"/>
                  </a:cubicBezTo>
                  <a:cubicBezTo>
                    <a:pt x="2481" y="867"/>
                    <a:pt x="2480" y="867"/>
                    <a:pt x="2479" y="867"/>
                  </a:cubicBezTo>
                  <a:close/>
                  <a:moveTo>
                    <a:pt x="89" y="852"/>
                  </a:moveTo>
                  <a:cubicBezTo>
                    <a:pt x="88" y="852"/>
                    <a:pt x="86" y="852"/>
                    <a:pt x="85" y="851"/>
                  </a:cubicBezTo>
                  <a:cubicBezTo>
                    <a:pt x="80" y="849"/>
                    <a:pt x="77" y="843"/>
                    <a:pt x="79" y="838"/>
                  </a:cubicBezTo>
                  <a:cubicBezTo>
                    <a:pt x="79" y="837"/>
                    <a:pt x="79" y="837"/>
                    <a:pt x="79" y="837"/>
                  </a:cubicBezTo>
                  <a:cubicBezTo>
                    <a:pt x="81" y="832"/>
                    <a:pt x="87" y="829"/>
                    <a:pt x="93" y="831"/>
                  </a:cubicBezTo>
                  <a:cubicBezTo>
                    <a:pt x="98" y="833"/>
                    <a:pt x="101" y="839"/>
                    <a:pt x="99" y="844"/>
                  </a:cubicBezTo>
                  <a:cubicBezTo>
                    <a:pt x="99" y="845"/>
                    <a:pt x="99" y="845"/>
                    <a:pt x="99" y="845"/>
                  </a:cubicBezTo>
                  <a:cubicBezTo>
                    <a:pt x="97" y="849"/>
                    <a:pt x="93" y="852"/>
                    <a:pt x="89" y="852"/>
                  </a:cubicBezTo>
                  <a:close/>
                  <a:moveTo>
                    <a:pt x="2462" y="821"/>
                  </a:moveTo>
                  <a:cubicBezTo>
                    <a:pt x="2457" y="821"/>
                    <a:pt x="2453" y="818"/>
                    <a:pt x="2452" y="814"/>
                  </a:cubicBezTo>
                  <a:cubicBezTo>
                    <a:pt x="2450" y="808"/>
                    <a:pt x="2452" y="802"/>
                    <a:pt x="2458" y="800"/>
                  </a:cubicBezTo>
                  <a:cubicBezTo>
                    <a:pt x="2463" y="798"/>
                    <a:pt x="2469" y="800"/>
                    <a:pt x="2471" y="806"/>
                  </a:cubicBezTo>
                  <a:cubicBezTo>
                    <a:pt x="2471" y="806"/>
                    <a:pt x="2471" y="806"/>
                    <a:pt x="2471" y="806"/>
                  </a:cubicBezTo>
                  <a:cubicBezTo>
                    <a:pt x="2473" y="812"/>
                    <a:pt x="2471" y="818"/>
                    <a:pt x="2465" y="820"/>
                  </a:cubicBezTo>
                  <a:cubicBezTo>
                    <a:pt x="2464" y="820"/>
                    <a:pt x="2463" y="821"/>
                    <a:pt x="2462" y="821"/>
                  </a:cubicBezTo>
                  <a:close/>
                  <a:moveTo>
                    <a:pt x="107" y="806"/>
                  </a:moveTo>
                  <a:cubicBezTo>
                    <a:pt x="105" y="806"/>
                    <a:pt x="104" y="806"/>
                    <a:pt x="103" y="805"/>
                  </a:cubicBezTo>
                  <a:cubicBezTo>
                    <a:pt x="98" y="803"/>
                    <a:pt x="95" y="797"/>
                    <a:pt x="97" y="791"/>
                  </a:cubicBezTo>
                  <a:cubicBezTo>
                    <a:pt x="97" y="791"/>
                    <a:pt x="97" y="791"/>
                    <a:pt x="97" y="791"/>
                  </a:cubicBezTo>
                  <a:cubicBezTo>
                    <a:pt x="100" y="785"/>
                    <a:pt x="106" y="783"/>
                    <a:pt x="111" y="785"/>
                  </a:cubicBezTo>
                  <a:cubicBezTo>
                    <a:pt x="116" y="787"/>
                    <a:pt x="119" y="793"/>
                    <a:pt x="117" y="799"/>
                  </a:cubicBezTo>
                  <a:cubicBezTo>
                    <a:pt x="116" y="799"/>
                    <a:pt x="116" y="799"/>
                    <a:pt x="116" y="799"/>
                  </a:cubicBezTo>
                  <a:cubicBezTo>
                    <a:pt x="115" y="803"/>
                    <a:pt x="111" y="806"/>
                    <a:pt x="107" y="806"/>
                  </a:cubicBezTo>
                  <a:close/>
                  <a:moveTo>
                    <a:pt x="2442" y="775"/>
                  </a:moveTo>
                  <a:cubicBezTo>
                    <a:pt x="2438" y="775"/>
                    <a:pt x="2435" y="773"/>
                    <a:pt x="2433" y="769"/>
                  </a:cubicBezTo>
                  <a:cubicBezTo>
                    <a:pt x="2431" y="764"/>
                    <a:pt x="2433" y="757"/>
                    <a:pt x="2438" y="755"/>
                  </a:cubicBezTo>
                  <a:cubicBezTo>
                    <a:pt x="2443" y="753"/>
                    <a:pt x="2449" y="755"/>
                    <a:pt x="2452" y="760"/>
                  </a:cubicBezTo>
                  <a:cubicBezTo>
                    <a:pt x="2452" y="761"/>
                    <a:pt x="2452" y="761"/>
                    <a:pt x="2452" y="761"/>
                  </a:cubicBezTo>
                  <a:cubicBezTo>
                    <a:pt x="2454" y="766"/>
                    <a:pt x="2452" y="772"/>
                    <a:pt x="2447" y="774"/>
                  </a:cubicBezTo>
                  <a:cubicBezTo>
                    <a:pt x="2445" y="775"/>
                    <a:pt x="2444" y="775"/>
                    <a:pt x="2442" y="775"/>
                  </a:cubicBezTo>
                  <a:close/>
                  <a:moveTo>
                    <a:pt x="127" y="760"/>
                  </a:moveTo>
                  <a:cubicBezTo>
                    <a:pt x="125" y="760"/>
                    <a:pt x="124" y="760"/>
                    <a:pt x="122" y="759"/>
                  </a:cubicBezTo>
                  <a:cubicBezTo>
                    <a:pt x="117" y="757"/>
                    <a:pt x="115" y="751"/>
                    <a:pt x="117" y="746"/>
                  </a:cubicBezTo>
                  <a:cubicBezTo>
                    <a:pt x="118" y="745"/>
                    <a:pt x="118" y="745"/>
                    <a:pt x="118" y="745"/>
                  </a:cubicBezTo>
                  <a:cubicBezTo>
                    <a:pt x="120" y="740"/>
                    <a:pt x="126" y="738"/>
                    <a:pt x="131" y="740"/>
                  </a:cubicBezTo>
                  <a:cubicBezTo>
                    <a:pt x="137" y="742"/>
                    <a:pt x="139" y="749"/>
                    <a:pt x="136" y="754"/>
                  </a:cubicBezTo>
                  <a:cubicBezTo>
                    <a:pt x="135" y="758"/>
                    <a:pt x="131" y="760"/>
                    <a:pt x="127" y="760"/>
                  </a:cubicBezTo>
                  <a:close/>
                  <a:moveTo>
                    <a:pt x="2421" y="731"/>
                  </a:moveTo>
                  <a:cubicBezTo>
                    <a:pt x="2418" y="731"/>
                    <a:pt x="2414" y="729"/>
                    <a:pt x="2412" y="725"/>
                  </a:cubicBezTo>
                  <a:cubicBezTo>
                    <a:pt x="2410" y="720"/>
                    <a:pt x="2412" y="713"/>
                    <a:pt x="2417" y="711"/>
                  </a:cubicBezTo>
                  <a:cubicBezTo>
                    <a:pt x="2422" y="708"/>
                    <a:pt x="2428" y="710"/>
                    <a:pt x="2431" y="715"/>
                  </a:cubicBezTo>
                  <a:cubicBezTo>
                    <a:pt x="2431" y="716"/>
                    <a:pt x="2431" y="716"/>
                    <a:pt x="2431" y="716"/>
                  </a:cubicBezTo>
                  <a:cubicBezTo>
                    <a:pt x="2433" y="721"/>
                    <a:pt x="2431" y="727"/>
                    <a:pt x="2426" y="730"/>
                  </a:cubicBezTo>
                  <a:cubicBezTo>
                    <a:pt x="2425" y="730"/>
                    <a:pt x="2423" y="731"/>
                    <a:pt x="2421" y="731"/>
                  </a:cubicBezTo>
                  <a:close/>
                  <a:moveTo>
                    <a:pt x="148" y="716"/>
                  </a:moveTo>
                  <a:cubicBezTo>
                    <a:pt x="147" y="716"/>
                    <a:pt x="145" y="716"/>
                    <a:pt x="143" y="715"/>
                  </a:cubicBezTo>
                  <a:cubicBezTo>
                    <a:pt x="138" y="712"/>
                    <a:pt x="136" y="706"/>
                    <a:pt x="139" y="701"/>
                  </a:cubicBezTo>
                  <a:cubicBezTo>
                    <a:pt x="139" y="700"/>
                    <a:pt x="139" y="700"/>
                    <a:pt x="139" y="700"/>
                  </a:cubicBezTo>
                  <a:cubicBezTo>
                    <a:pt x="142" y="695"/>
                    <a:pt x="148" y="693"/>
                    <a:pt x="153" y="696"/>
                  </a:cubicBezTo>
                  <a:cubicBezTo>
                    <a:pt x="158" y="698"/>
                    <a:pt x="160" y="704"/>
                    <a:pt x="158" y="710"/>
                  </a:cubicBezTo>
                  <a:cubicBezTo>
                    <a:pt x="157" y="710"/>
                    <a:pt x="157" y="710"/>
                    <a:pt x="157" y="710"/>
                  </a:cubicBezTo>
                  <a:cubicBezTo>
                    <a:pt x="156" y="714"/>
                    <a:pt x="152" y="716"/>
                    <a:pt x="148" y="716"/>
                  </a:cubicBezTo>
                  <a:close/>
                  <a:moveTo>
                    <a:pt x="2399" y="687"/>
                  </a:moveTo>
                  <a:cubicBezTo>
                    <a:pt x="2395" y="687"/>
                    <a:pt x="2392" y="685"/>
                    <a:pt x="2390" y="682"/>
                  </a:cubicBezTo>
                  <a:cubicBezTo>
                    <a:pt x="2390" y="682"/>
                    <a:pt x="2389" y="681"/>
                    <a:pt x="2389" y="681"/>
                  </a:cubicBezTo>
                  <a:cubicBezTo>
                    <a:pt x="2387" y="676"/>
                    <a:pt x="2389" y="669"/>
                    <a:pt x="2394" y="667"/>
                  </a:cubicBezTo>
                  <a:cubicBezTo>
                    <a:pt x="2399" y="664"/>
                    <a:pt x="2405" y="666"/>
                    <a:pt x="2408" y="671"/>
                  </a:cubicBezTo>
                  <a:cubicBezTo>
                    <a:pt x="2399" y="676"/>
                    <a:pt x="2399" y="676"/>
                    <a:pt x="2399" y="676"/>
                  </a:cubicBezTo>
                  <a:cubicBezTo>
                    <a:pt x="2408" y="671"/>
                    <a:pt x="2408" y="671"/>
                    <a:pt x="2408" y="671"/>
                  </a:cubicBezTo>
                  <a:cubicBezTo>
                    <a:pt x="2411" y="676"/>
                    <a:pt x="2409" y="683"/>
                    <a:pt x="2404" y="686"/>
                  </a:cubicBezTo>
                  <a:cubicBezTo>
                    <a:pt x="2402" y="686"/>
                    <a:pt x="2401" y="687"/>
                    <a:pt x="2399" y="687"/>
                  </a:cubicBezTo>
                  <a:close/>
                  <a:moveTo>
                    <a:pt x="171" y="672"/>
                  </a:moveTo>
                  <a:cubicBezTo>
                    <a:pt x="170" y="672"/>
                    <a:pt x="168" y="672"/>
                    <a:pt x="166" y="671"/>
                  </a:cubicBezTo>
                  <a:cubicBezTo>
                    <a:pt x="161" y="668"/>
                    <a:pt x="160" y="662"/>
                    <a:pt x="162" y="657"/>
                  </a:cubicBezTo>
                  <a:cubicBezTo>
                    <a:pt x="163" y="656"/>
                    <a:pt x="163" y="656"/>
                    <a:pt x="163" y="656"/>
                  </a:cubicBezTo>
                  <a:cubicBezTo>
                    <a:pt x="165" y="651"/>
                    <a:pt x="172" y="649"/>
                    <a:pt x="177" y="652"/>
                  </a:cubicBezTo>
                  <a:cubicBezTo>
                    <a:pt x="182" y="655"/>
                    <a:pt x="184" y="661"/>
                    <a:pt x="181" y="666"/>
                  </a:cubicBezTo>
                  <a:cubicBezTo>
                    <a:pt x="181" y="667"/>
                    <a:pt x="181" y="667"/>
                    <a:pt x="181" y="667"/>
                  </a:cubicBezTo>
                  <a:cubicBezTo>
                    <a:pt x="179" y="670"/>
                    <a:pt x="175" y="672"/>
                    <a:pt x="171" y="672"/>
                  </a:cubicBezTo>
                  <a:close/>
                  <a:moveTo>
                    <a:pt x="2375" y="644"/>
                  </a:moveTo>
                  <a:cubicBezTo>
                    <a:pt x="2371" y="644"/>
                    <a:pt x="2368" y="642"/>
                    <a:pt x="2366" y="639"/>
                  </a:cubicBezTo>
                  <a:cubicBezTo>
                    <a:pt x="2366" y="639"/>
                    <a:pt x="2365" y="638"/>
                    <a:pt x="2365" y="638"/>
                  </a:cubicBezTo>
                  <a:cubicBezTo>
                    <a:pt x="2362" y="633"/>
                    <a:pt x="2364" y="627"/>
                    <a:pt x="2369" y="624"/>
                  </a:cubicBezTo>
                  <a:cubicBezTo>
                    <a:pt x="2374" y="621"/>
                    <a:pt x="2380" y="623"/>
                    <a:pt x="2383" y="628"/>
                  </a:cubicBezTo>
                  <a:cubicBezTo>
                    <a:pt x="2374" y="633"/>
                    <a:pt x="2374" y="633"/>
                    <a:pt x="2374" y="633"/>
                  </a:cubicBezTo>
                  <a:cubicBezTo>
                    <a:pt x="2383" y="628"/>
                    <a:pt x="2383" y="628"/>
                    <a:pt x="2383" y="628"/>
                  </a:cubicBezTo>
                  <a:cubicBezTo>
                    <a:pt x="2386" y="633"/>
                    <a:pt x="2385" y="640"/>
                    <a:pt x="2380" y="643"/>
                  </a:cubicBezTo>
                  <a:cubicBezTo>
                    <a:pt x="2378" y="644"/>
                    <a:pt x="2376" y="644"/>
                    <a:pt x="2375" y="644"/>
                  </a:cubicBezTo>
                  <a:close/>
                  <a:moveTo>
                    <a:pt x="196" y="630"/>
                  </a:moveTo>
                  <a:cubicBezTo>
                    <a:pt x="195" y="630"/>
                    <a:pt x="193" y="629"/>
                    <a:pt x="191" y="628"/>
                  </a:cubicBezTo>
                  <a:cubicBezTo>
                    <a:pt x="186" y="625"/>
                    <a:pt x="185" y="619"/>
                    <a:pt x="188" y="614"/>
                  </a:cubicBezTo>
                  <a:cubicBezTo>
                    <a:pt x="188" y="613"/>
                    <a:pt x="188" y="613"/>
                    <a:pt x="188" y="613"/>
                  </a:cubicBezTo>
                  <a:cubicBezTo>
                    <a:pt x="191" y="608"/>
                    <a:pt x="197" y="607"/>
                    <a:pt x="202" y="610"/>
                  </a:cubicBezTo>
                  <a:cubicBezTo>
                    <a:pt x="207" y="613"/>
                    <a:pt x="209" y="619"/>
                    <a:pt x="206" y="624"/>
                  </a:cubicBezTo>
                  <a:cubicBezTo>
                    <a:pt x="205" y="625"/>
                    <a:pt x="205" y="625"/>
                    <a:pt x="205" y="625"/>
                  </a:cubicBezTo>
                  <a:cubicBezTo>
                    <a:pt x="203" y="628"/>
                    <a:pt x="200" y="630"/>
                    <a:pt x="196" y="630"/>
                  </a:cubicBezTo>
                  <a:close/>
                  <a:moveTo>
                    <a:pt x="2349" y="602"/>
                  </a:moveTo>
                  <a:cubicBezTo>
                    <a:pt x="2345" y="602"/>
                    <a:pt x="2342" y="601"/>
                    <a:pt x="2340" y="597"/>
                  </a:cubicBezTo>
                  <a:cubicBezTo>
                    <a:pt x="2337" y="593"/>
                    <a:pt x="2338" y="586"/>
                    <a:pt x="2343" y="583"/>
                  </a:cubicBezTo>
                  <a:cubicBezTo>
                    <a:pt x="2347" y="580"/>
                    <a:pt x="2354" y="581"/>
                    <a:pt x="2357" y="585"/>
                  </a:cubicBezTo>
                  <a:cubicBezTo>
                    <a:pt x="2357" y="586"/>
                    <a:pt x="2357" y="586"/>
                    <a:pt x="2357" y="586"/>
                  </a:cubicBezTo>
                  <a:cubicBezTo>
                    <a:pt x="2360" y="591"/>
                    <a:pt x="2359" y="598"/>
                    <a:pt x="2354" y="601"/>
                  </a:cubicBezTo>
                  <a:cubicBezTo>
                    <a:pt x="2352" y="602"/>
                    <a:pt x="2350" y="602"/>
                    <a:pt x="2349" y="602"/>
                  </a:cubicBezTo>
                  <a:close/>
                  <a:moveTo>
                    <a:pt x="223" y="588"/>
                  </a:moveTo>
                  <a:cubicBezTo>
                    <a:pt x="221" y="588"/>
                    <a:pt x="219" y="588"/>
                    <a:pt x="217" y="586"/>
                  </a:cubicBezTo>
                  <a:cubicBezTo>
                    <a:pt x="212" y="583"/>
                    <a:pt x="211" y="577"/>
                    <a:pt x="214" y="572"/>
                  </a:cubicBezTo>
                  <a:cubicBezTo>
                    <a:pt x="215" y="571"/>
                    <a:pt x="215" y="571"/>
                    <a:pt x="215" y="571"/>
                  </a:cubicBezTo>
                  <a:cubicBezTo>
                    <a:pt x="218" y="567"/>
                    <a:pt x="224" y="565"/>
                    <a:pt x="229" y="568"/>
                  </a:cubicBezTo>
                  <a:cubicBezTo>
                    <a:pt x="234" y="572"/>
                    <a:pt x="235" y="578"/>
                    <a:pt x="232" y="583"/>
                  </a:cubicBezTo>
                  <a:cubicBezTo>
                    <a:pt x="232" y="583"/>
                    <a:pt x="232" y="583"/>
                    <a:pt x="232" y="583"/>
                  </a:cubicBezTo>
                  <a:cubicBezTo>
                    <a:pt x="230" y="586"/>
                    <a:pt x="226" y="588"/>
                    <a:pt x="223" y="588"/>
                  </a:cubicBezTo>
                  <a:close/>
                  <a:moveTo>
                    <a:pt x="2321" y="561"/>
                  </a:moveTo>
                  <a:cubicBezTo>
                    <a:pt x="2318" y="561"/>
                    <a:pt x="2314" y="560"/>
                    <a:pt x="2312" y="557"/>
                  </a:cubicBezTo>
                  <a:cubicBezTo>
                    <a:pt x="2309" y="552"/>
                    <a:pt x="2310" y="545"/>
                    <a:pt x="2315" y="542"/>
                  </a:cubicBezTo>
                  <a:cubicBezTo>
                    <a:pt x="2319" y="539"/>
                    <a:pt x="2326" y="540"/>
                    <a:pt x="2329" y="544"/>
                  </a:cubicBezTo>
                  <a:cubicBezTo>
                    <a:pt x="2329" y="544"/>
                    <a:pt x="2330" y="545"/>
                    <a:pt x="2330" y="545"/>
                  </a:cubicBezTo>
                  <a:cubicBezTo>
                    <a:pt x="2333" y="550"/>
                    <a:pt x="2332" y="556"/>
                    <a:pt x="2327" y="560"/>
                  </a:cubicBezTo>
                  <a:cubicBezTo>
                    <a:pt x="2325" y="561"/>
                    <a:pt x="2323" y="561"/>
                    <a:pt x="2321" y="561"/>
                  </a:cubicBezTo>
                  <a:close/>
                  <a:moveTo>
                    <a:pt x="251" y="548"/>
                  </a:moveTo>
                  <a:cubicBezTo>
                    <a:pt x="249" y="548"/>
                    <a:pt x="247" y="547"/>
                    <a:pt x="245" y="546"/>
                  </a:cubicBezTo>
                  <a:cubicBezTo>
                    <a:pt x="240" y="542"/>
                    <a:pt x="239" y="536"/>
                    <a:pt x="243" y="531"/>
                  </a:cubicBezTo>
                  <a:cubicBezTo>
                    <a:pt x="243" y="530"/>
                    <a:pt x="243" y="530"/>
                    <a:pt x="243" y="530"/>
                  </a:cubicBezTo>
                  <a:cubicBezTo>
                    <a:pt x="247" y="526"/>
                    <a:pt x="253" y="525"/>
                    <a:pt x="258" y="528"/>
                  </a:cubicBezTo>
                  <a:cubicBezTo>
                    <a:pt x="262" y="531"/>
                    <a:pt x="263" y="538"/>
                    <a:pt x="260" y="543"/>
                  </a:cubicBezTo>
                  <a:cubicBezTo>
                    <a:pt x="260" y="543"/>
                    <a:pt x="260" y="543"/>
                    <a:pt x="260" y="543"/>
                  </a:cubicBezTo>
                  <a:cubicBezTo>
                    <a:pt x="258" y="546"/>
                    <a:pt x="254" y="548"/>
                    <a:pt x="251" y="548"/>
                  </a:cubicBezTo>
                  <a:close/>
                  <a:moveTo>
                    <a:pt x="2292" y="522"/>
                  </a:moveTo>
                  <a:cubicBezTo>
                    <a:pt x="2289" y="522"/>
                    <a:pt x="2285" y="520"/>
                    <a:pt x="2283" y="517"/>
                  </a:cubicBezTo>
                  <a:cubicBezTo>
                    <a:pt x="2280" y="513"/>
                    <a:pt x="2281" y="506"/>
                    <a:pt x="2285" y="503"/>
                  </a:cubicBezTo>
                  <a:cubicBezTo>
                    <a:pt x="2290" y="499"/>
                    <a:pt x="2296" y="500"/>
                    <a:pt x="2300" y="504"/>
                  </a:cubicBezTo>
                  <a:cubicBezTo>
                    <a:pt x="2300" y="504"/>
                    <a:pt x="2300" y="505"/>
                    <a:pt x="2300" y="505"/>
                  </a:cubicBezTo>
                  <a:cubicBezTo>
                    <a:pt x="2304" y="510"/>
                    <a:pt x="2303" y="516"/>
                    <a:pt x="2298" y="520"/>
                  </a:cubicBezTo>
                  <a:cubicBezTo>
                    <a:pt x="2296" y="521"/>
                    <a:pt x="2294" y="522"/>
                    <a:pt x="2292" y="522"/>
                  </a:cubicBezTo>
                  <a:close/>
                  <a:moveTo>
                    <a:pt x="281" y="508"/>
                  </a:moveTo>
                  <a:cubicBezTo>
                    <a:pt x="279" y="508"/>
                    <a:pt x="277" y="507"/>
                    <a:pt x="275" y="506"/>
                  </a:cubicBezTo>
                  <a:cubicBezTo>
                    <a:pt x="270" y="502"/>
                    <a:pt x="269" y="496"/>
                    <a:pt x="273" y="491"/>
                  </a:cubicBezTo>
                  <a:cubicBezTo>
                    <a:pt x="273" y="491"/>
                    <a:pt x="273" y="491"/>
                    <a:pt x="273" y="491"/>
                  </a:cubicBezTo>
                  <a:cubicBezTo>
                    <a:pt x="277" y="486"/>
                    <a:pt x="283" y="485"/>
                    <a:pt x="288" y="489"/>
                  </a:cubicBezTo>
                  <a:cubicBezTo>
                    <a:pt x="292" y="493"/>
                    <a:pt x="293" y="499"/>
                    <a:pt x="290" y="504"/>
                  </a:cubicBezTo>
                  <a:cubicBezTo>
                    <a:pt x="287" y="506"/>
                    <a:pt x="284" y="508"/>
                    <a:pt x="281" y="508"/>
                  </a:cubicBezTo>
                  <a:close/>
                  <a:moveTo>
                    <a:pt x="2261" y="483"/>
                  </a:moveTo>
                  <a:cubicBezTo>
                    <a:pt x="2258" y="483"/>
                    <a:pt x="2255" y="482"/>
                    <a:pt x="2253" y="479"/>
                  </a:cubicBezTo>
                  <a:cubicBezTo>
                    <a:pt x="2249" y="475"/>
                    <a:pt x="2250" y="468"/>
                    <a:pt x="2254" y="464"/>
                  </a:cubicBezTo>
                  <a:cubicBezTo>
                    <a:pt x="2259" y="461"/>
                    <a:pt x="2265" y="461"/>
                    <a:pt x="2269" y="465"/>
                  </a:cubicBezTo>
                  <a:cubicBezTo>
                    <a:pt x="2269" y="465"/>
                    <a:pt x="2269" y="466"/>
                    <a:pt x="2269" y="466"/>
                  </a:cubicBezTo>
                  <a:cubicBezTo>
                    <a:pt x="2273" y="471"/>
                    <a:pt x="2272" y="477"/>
                    <a:pt x="2268" y="481"/>
                  </a:cubicBezTo>
                  <a:cubicBezTo>
                    <a:pt x="2266" y="482"/>
                    <a:pt x="2263" y="483"/>
                    <a:pt x="2261" y="483"/>
                  </a:cubicBezTo>
                  <a:close/>
                  <a:moveTo>
                    <a:pt x="312" y="470"/>
                  </a:moveTo>
                  <a:cubicBezTo>
                    <a:pt x="310" y="470"/>
                    <a:pt x="308" y="469"/>
                    <a:pt x="306" y="467"/>
                  </a:cubicBezTo>
                  <a:cubicBezTo>
                    <a:pt x="301" y="463"/>
                    <a:pt x="300" y="457"/>
                    <a:pt x="304" y="453"/>
                  </a:cubicBezTo>
                  <a:cubicBezTo>
                    <a:pt x="305" y="452"/>
                    <a:pt x="305" y="452"/>
                    <a:pt x="305" y="452"/>
                  </a:cubicBezTo>
                  <a:cubicBezTo>
                    <a:pt x="308" y="448"/>
                    <a:pt x="315" y="447"/>
                    <a:pt x="319" y="451"/>
                  </a:cubicBezTo>
                  <a:cubicBezTo>
                    <a:pt x="324" y="455"/>
                    <a:pt x="324" y="461"/>
                    <a:pt x="321" y="466"/>
                  </a:cubicBezTo>
                  <a:cubicBezTo>
                    <a:pt x="318" y="468"/>
                    <a:pt x="315" y="470"/>
                    <a:pt x="312" y="470"/>
                  </a:cubicBezTo>
                  <a:close/>
                  <a:moveTo>
                    <a:pt x="2229" y="446"/>
                  </a:moveTo>
                  <a:cubicBezTo>
                    <a:pt x="2226" y="446"/>
                    <a:pt x="2223" y="444"/>
                    <a:pt x="2221" y="442"/>
                  </a:cubicBezTo>
                  <a:cubicBezTo>
                    <a:pt x="2217" y="438"/>
                    <a:pt x="2218" y="431"/>
                    <a:pt x="2222" y="427"/>
                  </a:cubicBezTo>
                  <a:cubicBezTo>
                    <a:pt x="2226" y="423"/>
                    <a:pt x="2232" y="423"/>
                    <a:pt x="2236" y="428"/>
                  </a:cubicBezTo>
                  <a:cubicBezTo>
                    <a:pt x="2236" y="428"/>
                    <a:pt x="2237" y="428"/>
                    <a:pt x="2237" y="428"/>
                  </a:cubicBezTo>
                  <a:cubicBezTo>
                    <a:pt x="2241" y="433"/>
                    <a:pt x="2240" y="439"/>
                    <a:pt x="2236" y="443"/>
                  </a:cubicBezTo>
                  <a:cubicBezTo>
                    <a:pt x="2234" y="445"/>
                    <a:pt x="2231" y="446"/>
                    <a:pt x="2229" y="446"/>
                  </a:cubicBezTo>
                  <a:close/>
                  <a:moveTo>
                    <a:pt x="345" y="433"/>
                  </a:moveTo>
                  <a:cubicBezTo>
                    <a:pt x="342" y="433"/>
                    <a:pt x="340" y="432"/>
                    <a:pt x="338" y="430"/>
                  </a:cubicBezTo>
                  <a:cubicBezTo>
                    <a:pt x="334" y="426"/>
                    <a:pt x="333" y="420"/>
                    <a:pt x="337" y="415"/>
                  </a:cubicBezTo>
                  <a:cubicBezTo>
                    <a:pt x="345" y="422"/>
                    <a:pt x="345" y="422"/>
                    <a:pt x="345" y="422"/>
                  </a:cubicBezTo>
                  <a:cubicBezTo>
                    <a:pt x="338" y="415"/>
                    <a:pt x="338" y="415"/>
                    <a:pt x="338" y="415"/>
                  </a:cubicBezTo>
                  <a:cubicBezTo>
                    <a:pt x="341" y="411"/>
                    <a:pt x="348" y="410"/>
                    <a:pt x="352" y="414"/>
                  </a:cubicBezTo>
                  <a:cubicBezTo>
                    <a:pt x="357" y="418"/>
                    <a:pt x="357" y="425"/>
                    <a:pt x="353" y="429"/>
                  </a:cubicBezTo>
                  <a:cubicBezTo>
                    <a:pt x="353" y="429"/>
                    <a:pt x="353" y="429"/>
                    <a:pt x="353" y="429"/>
                  </a:cubicBezTo>
                  <a:cubicBezTo>
                    <a:pt x="350" y="432"/>
                    <a:pt x="348" y="433"/>
                    <a:pt x="345" y="433"/>
                  </a:cubicBezTo>
                  <a:close/>
                  <a:moveTo>
                    <a:pt x="2195" y="409"/>
                  </a:moveTo>
                  <a:cubicBezTo>
                    <a:pt x="2193" y="409"/>
                    <a:pt x="2190" y="408"/>
                    <a:pt x="2188" y="406"/>
                  </a:cubicBezTo>
                  <a:cubicBezTo>
                    <a:pt x="2184" y="402"/>
                    <a:pt x="2184" y="395"/>
                    <a:pt x="2188" y="391"/>
                  </a:cubicBezTo>
                  <a:cubicBezTo>
                    <a:pt x="2192" y="387"/>
                    <a:pt x="2198" y="387"/>
                    <a:pt x="2202" y="391"/>
                  </a:cubicBezTo>
                  <a:cubicBezTo>
                    <a:pt x="2202" y="391"/>
                    <a:pt x="2203" y="392"/>
                    <a:pt x="2203" y="392"/>
                  </a:cubicBezTo>
                  <a:cubicBezTo>
                    <a:pt x="2207" y="396"/>
                    <a:pt x="2207" y="403"/>
                    <a:pt x="2203" y="407"/>
                  </a:cubicBezTo>
                  <a:cubicBezTo>
                    <a:pt x="2201" y="409"/>
                    <a:pt x="2198" y="409"/>
                    <a:pt x="2195" y="409"/>
                  </a:cubicBezTo>
                  <a:close/>
                  <a:moveTo>
                    <a:pt x="379" y="397"/>
                  </a:moveTo>
                  <a:cubicBezTo>
                    <a:pt x="376" y="397"/>
                    <a:pt x="374" y="396"/>
                    <a:pt x="372" y="394"/>
                  </a:cubicBezTo>
                  <a:cubicBezTo>
                    <a:pt x="367" y="390"/>
                    <a:pt x="367" y="383"/>
                    <a:pt x="372" y="379"/>
                  </a:cubicBezTo>
                  <a:cubicBezTo>
                    <a:pt x="379" y="387"/>
                    <a:pt x="379" y="387"/>
                    <a:pt x="379" y="387"/>
                  </a:cubicBezTo>
                  <a:cubicBezTo>
                    <a:pt x="372" y="379"/>
                    <a:pt x="372" y="379"/>
                    <a:pt x="372" y="379"/>
                  </a:cubicBezTo>
                  <a:cubicBezTo>
                    <a:pt x="376" y="375"/>
                    <a:pt x="383" y="375"/>
                    <a:pt x="387" y="379"/>
                  </a:cubicBezTo>
                  <a:cubicBezTo>
                    <a:pt x="391" y="383"/>
                    <a:pt x="391" y="389"/>
                    <a:pt x="387" y="394"/>
                  </a:cubicBezTo>
                  <a:cubicBezTo>
                    <a:pt x="387" y="394"/>
                    <a:pt x="386" y="394"/>
                    <a:pt x="386" y="394"/>
                  </a:cubicBezTo>
                  <a:cubicBezTo>
                    <a:pt x="384" y="396"/>
                    <a:pt x="382" y="397"/>
                    <a:pt x="379" y="397"/>
                  </a:cubicBezTo>
                  <a:close/>
                  <a:moveTo>
                    <a:pt x="2160" y="375"/>
                  </a:moveTo>
                  <a:cubicBezTo>
                    <a:pt x="2158" y="375"/>
                    <a:pt x="2155" y="374"/>
                    <a:pt x="2153" y="372"/>
                  </a:cubicBezTo>
                  <a:cubicBezTo>
                    <a:pt x="2149" y="368"/>
                    <a:pt x="2149" y="361"/>
                    <a:pt x="2153" y="357"/>
                  </a:cubicBezTo>
                  <a:cubicBezTo>
                    <a:pt x="2156" y="353"/>
                    <a:pt x="2163" y="352"/>
                    <a:pt x="2167" y="356"/>
                  </a:cubicBezTo>
                  <a:cubicBezTo>
                    <a:pt x="2168" y="357"/>
                    <a:pt x="2168" y="357"/>
                    <a:pt x="2168" y="357"/>
                  </a:cubicBezTo>
                  <a:cubicBezTo>
                    <a:pt x="2172" y="361"/>
                    <a:pt x="2172" y="368"/>
                    <a:pt x="2168" y="372"/>
                  </a:cubicBezTo>
                  <a:cubicBezTo>
                    <a:pt x="2166" y="374"/>
                    <a:pt x="2163" y="375"/>
                    <a:pt x="2160" y="375"/>
                  </a:cubicBezTo>
                  <a:close/>
                  <a:moveTo>
                    <a:pt x="414" y="363"/>
                  </a:moveTo>
                  <a:cubicBezTo>
                    <a:pt x="412" y="363"/>
                    <a:pt x="409" y="361"/>
                    <a:pt x="407" y="359"/>
                  </a:cubicBezTo>
                  <a:cubicBezTo>
                    <a:pt x="403" y="355"/>
                    <a:pt x="403" y="349"/>
                    <a:pt x="407" y="345"/>
                  </a:cubicBezTo>
                  <a:cubicBezTo>
                    <a:pt x="408" y="344"/>
                    <a:pt x="408" y="344"/>
                    <a:pt x="408" y="344"/>
                  </a:cubicBezTo>
                  <a:cubicBezTo>
                    <a:pt x="412" y="340"/>
                    <a:pt x="419" y="341"/>
                    <a:pt x="423" y="345"/>
                  </a:cubicBezTo>
                  <a:cubicBezTo>
                    <a:pt x="426" y="349"/>
                    <a:pt x="426" y="356"/>
                    <a:pt x="422" y="360"/>
                  </a:cubicBezTo>
                  <a:cubicBezTo>
                    <a:pt x="420" y="362"/>
                    <a:pt x="417" y="363"/>
                    <a:pt x="414" y="363"/>
                  </a:cubicBezTo>
                  <a:close/>
                  <a:moveTo>
                    <a:pt x="2124" y="341"/>
                  </a:moveTo>
                  <a:cubicBezTo>
                    <a:pt x="2122" y="341"/>
                    <a:pt x="2119" y="340"/>
                    <a:pt x="2117" y="338"/>
                  </a:cubicBezTo>
                  <a:cubicBezTo>
                    <a:pt x="2113" y="335"/>
                    <a:pt x="2112" y="328"/>
                    <a:pt x="2116" y="324"/>
                  </a:cubicBezTo>
                  <a:cubicBezTo>
                    <a:pt x="2120" y="319"/>
                    <a:pt x="2126" y="319"/>
                    <a:pt x="2131" y="322"/>
                  </a:cubicBezTo>
                  <a:cubicBezTo>
                    <a:pt x="2131" y="323"/>
                    <a:pt x="2131" y="323"/>
                    <a:pt x="2131" y="323"/>
                  </a:cubicBezTo>
                  <a:cubicBezTo>
                    <a:pt x="2136" y="327"/>
                    <a:pt x="2136" y="334"/>
                    <a:pt x="2132" y="338"/>
                  </a:cubicBezTo>
                  <a:cubicBezTo>
                    <a:pt x="2130" y="340"/>
                    <a:pt x="2127" y="341"/>
                    <a:pt x="2124" y="341"/>
                  </a:cubicBezTo>
                  <a:close/>
                  <a:moveTo>
                    <a:pt x="451" y="330"/>
                  </a:moveTo>
                  <a:cubicBezTo>
                    <a:pt x="448" y="330"/>
                    <a:pt x="445" y="329"/>
                    <a:pt x="443" y="326"/>
                  </a:cubicBezTo>
                  <a:cubicBezTo>
                    <a:pt x="439" y="322"/>
                    <a:pt x="440" y="315"/>
                    <a:pt x="444" y="312"/>
                  </a:cubicBezTo>
                  <a:cubicBezTo>
                    <a:pt x="451" y="319"/>
                    <a:pt x="451" y="319"/>
                    <a:pt x="451" y="319"/>
                  </a:cubicBezTo>
                  <a:cubicBezTo>
                    <a:pt x="445" y="311"/>
                    <a:pt x="445" y="311"/>
                    <a:pt x="445" y="311"/>
                  </a:cubicBezTo>
                  <a:cubicBezTo>
                    <a:pt x="449" y="307"/>
                    <a:pt x="456" y="308"/>
                    <a:pt x="459" y="312"/>
                  </a:cubicBezTo>
                  <a:cubicBezTo>
                    <a:pt x="463" y="316"/>
                    <a:pt x="463" y="323"/>
                    <a:pt x="458" y="327"/>
                  </a:cubicBezTo>
                  <a:cubicBezTo>
                    <a:pt x="458" y="327"/>
                    <a:pt x="458" y="327"/>
                    <a:pt x="458" y="327"/>
                  </a:cubicBezTo>
                  <a:cubicBezTo>
                    <a:pt x="456" y="329"/>
                    <a:pt x="453" y="330"/>
                    <a:pt x="451" y="330"/>
                  </a:cubicBezTo>
                  <a:close/>
                  <a:moveTo>
                    <a:pt x="2087" y="309"/>
                  </a:moveTo>
                  <a:cubicBezTo>
                    <a:pt x="2084" y="309"/>
                    <a:pt x="2082" y="308"/>
                    <a:pt x="2080" y="307"/>
                  </a:cubicBezTo>
                  <a:cubicBezTo>
                    <a:pt x="2080" y="307"/>
                    <a:pt x="2080" y="306"/>
                    <a:pt x="2079" y="306"/>
                  </a:cubicBezTo>
                  <a:cubicBezTo>
                    <a:pt x="2075" y="303"/>
                    <a:pt x="2074" y="296"/>
                    <a:pt x="2078" y="292"/>
                  </a:cubicBezTo>
                  <a:cubicBezTo>
                    <a:pt x="2082" y="287"/>
                    <a:pt x="2088" y="287"/>
                    <a:pt x="2093" y="290"/>
                  </a:cubicBezTo>
                  <a:cubicBezTo>
                    <a:pt x="2086" y="298"/>
                    <a:pt x="2086" y="298"/>
                    <a:pt x="2086" y="298"/>
                  </a:cubicBezTo>
                  <a:cubicBezTo>
                    <a:pt x="2093" y="291"/>
                    <a:pt x="2093" y="291"/>
                    <a:pt x="2093" y="291"/>
                  </a:cubicBezTo>
                  <a:cubicBezTo>
                    <a:pt x="2098" y="294"/>
                    <a:pt x="2098" y="301"/>
                    <a:pt x="2095" y="305"/>
                  </a:cubicBezTo>
                  <a:cubicBezTo>
                    <a:pt x="2093" y="308"/>
                    <a:pt x="2090" y="309"/>
                    <a:pt x="2087" y="309"/>
                  </a:cubicBezTo>
                  <a:close/>
                  <a:moveTo>
                    <a:pt x="489" y="298"/>
                  </a:moveTo>
                  <a:cubicBezTo>
                    <a:pt x="486" y="298"/>
                    <a:pt x="483" y="297"/>
                    <a:pt x="481" y="294"/>
                  </a:cubicBezTo>
                  <a:cubicBezTo>
                    <a:pt x="477" y="290"/>
                    <a:pt x="478" y="283"/>
                    <a:pt x="482" y="280"/>
                  </a:cubicBezTo>
                  <a:cubicBezTo>
                    <a:pt x="483" y="279"/>
                    <a:pt x="483" y="279"/>
                    <a:pt x="483" y="279"/>
                  </a:cubicBezTo>
                  <a:cubicBezTo>
                    <a:pt x="487" y="276"/>
                    <a:pt x="494" y="276"/>
                    <a:pt x="498" y="281"/>
                  </a:cubicBezTo>
                  <a:cubicBezTo>
                    <a:pt x="501" y="285"/>
                    <a:pt x="501" y="292"/>
                    <a:pt x="496" y="296"/>
                  </a:cubicBezTo>
                  <a:cubicBezTo>
                    <a:pt x="495" y="296"/>
                    <a:pt x="495" y="296"/>
                    <a:pt x="495" y="296"/>
                  </a:cubicBezTo>
                  <a:cubicBezTo>
                    <a:pt x="494" y="298"/>
                    <a:pt x="491" y="298"/>
                    <a:pt x="489" y="298"/>
                  </a:cubicBezTo>
                  <a:close/>
                  <a:moveTo>
                    <a:pt x="2048" y="279"/>
                  </a:moveTo>
                  <a:cubicBezTo>
                    <a:pt x="2046" y="279"/>
                    <a:pt x="2044" y="278"/>
                    <a:pt x="2042" y="276"/>
                  </a:cubicBezTo>
                  <a:cubicBezTo>
                    <a:pt x="2041" y="276"/>
                    <a:pt x="2041" y="276"/>
                    <a:pt x="2041" y="276"/>
                  </a:cubicBezTo>
                  <a:cubicBezTo>
                    <a:pt x="2036" y="273"/>
                    <a:pt x="2036" y="266"/>
                    <a:pt x="2039" y="261"/>
                  </a:cubicBezTo>
                  <a:cubicBezTo>
                    <a:pt x="2043" y="257"/>
                    <a:pt x="2049" y="256"/>
                    <a:pt x="2054" y="259"/>
                  </a:cubicBezTo>
                  <a:cubicBezTo>
                    <a:pt x="2054" y="260"/>
                    <a:pt x="2054" y="260"/>
                    <a:pt x="2054" y="260"/>
                  </a:cubicBezTo>
                  <a:cubicBezTo>
                    <a:pt x="2059" y="263"/>
                    <a:pt x="2060" y="270"/>
                    <a:pt x="2056" y="274"/>
                  </a:cubicBezTo>
                  <a:cubicBezTo>
                    <a:pt x="2054" y="277"/>
                    <a:pt x="2051" y="279"/>
                    <a:pt x="2048" y="279"/>
                  </a:cubicBezTo>
                  <a:close/>
                  <a:moveTo>
                    <a:pt x="528" y="268"/>
                  </a:moveTo>
                  <a:cubicBezTo>
                    <a:pt x="525" y="268"/>
                    <a:pt x="522" y="267"/>
                    <a:pt x="520" y="264"/>
                  </a:cubicBezTo>
                  <a:cubicBezTo>
                    <a:pt x="517" y="259"/>
                    <a:pt x="517" y="253"/>
                    <a:pt x="522" y="250"/>
                  </a:cubicBezTo>
                  <a:cubicBezTo>
                    <a:pt x="522" y="250"/>
                    <a:pt x="522" y="249"/>
                    <a:pt x="522" y="249"/>
                  </a:cubicBezTo>
                  <a:cubicBezTo>
                    <a:pt x="527" y="246"/>
                    <a:pt x="534" y="247"/>
                    <a:pt x="537" y="251"/>
                  </a:cubicBezTo>
                  <a:cubicBezTo>
                    <a:pt x="540" y="256"/>
                    <a:pt x="539" y="262"/>
                    <a:pt x="535" y="266"/>
                  </a:cubicBezTo>
                  <a:cubicBezTo>
                    <a:pt x="533" y="267"/>
                    <a:pt x="531" y="268"/>
                    <a:pt x="528" y="268"/>
                  </a:cubicBezTo>
                  <a:close/>
                  <a:moveTo>
                    <a:pt x="2008" y="249"/>
                  </a:moveTo>
                  <a:cubicBezTo>
                    <a:pt x="2006" y="249"/>
                    <a:pt x="2004" y="249"/>
                    <a:pt x="2002" y="248"/>
                  </a:cubicBezTo>
                  <a:cubicBezTo>
                    <a:pt x="1997" y="244"/>
                    <a:pt x="1996" y="238"/>
                    <a:pt x="1999" y="233"/>
                  </a:cubicBezTo>
                  <a:cubicBezTo>
                    <a:pt x="2002" y="228"/>
                    <a:pt x="2009" y="227"/>
                    <a:pt x="2013" y="230"/>
                  </a:cubicBezTo>
                  <a:cubicBezTo>
                    <a:pt x="2014" y="230"/>
                    <a:pt x="2014" y="230"/>
                    <a:pt x="2014" y="230"/>
                  </a:cubicBezTo>
                  <a:cubicBezTo>
                    <a:pt x="2019" y="234"/>
                    <a:pt x="2020" y="240"/>
                    <a:pt x="2017" y="245"/>
                  </a:cubicBezTo>
                  <a:cubicBezTo>
                    <a:pt x="2015" y="248"/>
                    <a:pt x="2011" y="249"/>
                    <a:pt x="2008" y="249"/>
                  </a:cubicBezTo>
                  <a:close/>
                  <a:moveTo>
                    <a:pt x="569" y="240"/>
                  </a:moveTo>
                  <a:cubicBezTo>
                    <a:pt x="565" y="240"/>
                    <a:pt x="562" y="238"/>
                    <a:pt x="560" y="235"/>
                  </a:cubicBezTo>
                  <a:cubicBezTo>
                    <a:pt x="557" y="230"/>
                    <a:pt x="558" y="224"/>
                    <a:pt x="562" y="221"/>
                  </a:cubicBezTo>
                  <a:cubicBezTo>
                    <a:pt x="563" y="220"/>
                    <a:pt x="563" y="220"/>
                    <a:pt x="563" y="220"/>
                  </a:cubicBezTo>
                  <a:cubicBezTo>
                    <a:pt x="568" y="217"/>
                    <a:pt x="574" y="218"/>
                    <a:pt x="578" y="223"/>
                  </a:cubicBezTo>
                  <a:cubicBezTo>
                    <a:pt x="581" y="228"/>
                    <a:pt x="580" y="234"/>
                    <a:pt x="575" y="238"/>
                  </a:cubicBezTo>
                  <a:cubicBezTo>
                    <a:pt x="573" y="239"/>
                    <a:pt x="571" y="240"/>
                    <a:pt x="569" y="240"/>
                  </a:cubicBezTo>
                  <a:close/>
                  <a:moveTo>
                    <a:pt x="1967" y="222"/>
                  </a:moveTo>
                  <a:cubicBezTo>
                    <a:pt x="1965" y="222"/>
                    <a:pt x="1963" y="221"/>
                    <a:pt x="1961" y="220"/>
                  </a:cubicBezTo>
                  <a:cubicBezTo>
                    <a:pt x="1956" y="217"/>
                    <a:pt x="1955" y="210"/>
                    <a:pt x="1958" y="206"/>
                  </a:cubicBezTo>
                  <a:cubicBezTo>
                    <a:pt x="1961" y="201"/>
                    <a:pt x="1967" y="199"/>
                    <a:pt x="1972" y="202"/>
                  </a:cubicBezTo>
                  <a:cubicBezTo>
                    <a:pt x="1972" y="202"/>
                    <a:pt x="1973" y="203"/>
                    <a:pt x="1973" y="203"/>
                  </a:cubicBezTo>
                  <a:cubicBezTo>
                    <a:pt x="1977" y="206"/>
                    <a:pt x="1979" y="212"/>
                    <a:pt x="1976" y="217"/>
                  </a:cubicBezTo>
                  <a:cubicBezTo>
                    <a:pt x="1974" y="220"/>
                    <a:pt x="1970" y="222"/>
                    <a:pt x="1967" y="222"/>
                  </a:cubicBezTo>
                  <a:close/>
                  <a:moveTo>
                    <a:pt x="610" y="213"/>
                  </a:moveTo>
                  <a:cubicBezTo>
                    <a:pt x="606" y="213"/>
                    <a:pt x="603" y="211"/>
                    <a:pt x="601" y="208"/>
                  </a:cubicBezTo>
                  <a:cubicBezTo>
                    <a:pt x="598" y="203"/>
                    <a:pt x="599" y="197"/>
                    <a:pt x="604" y="194"/>
                  </a:cubicBezTo>
                  <a:cubicBezTo>
                    <a:pt x="605" y="193"/>
                    <a:pt x="605" y="193"/>
                    <a:pt x="605" y="193"/>
                  </a:cubicBezTo>
                  <a:cubicBezTo>
                    <a:pt x="610" y="190"/>
                    <a:pt x="616" y="192"/>
                    <a:pt x="619" y="197"/>
                  </a:cubicBezTo>
                  <a:cubicBezTo>
                    <a:pt x="622" y="202"/>
                    <a:pt x="621" y="208"/>
                    <a:pt x="616" y="211"/>
                  </a:cubicBezTo>
                  <a:cubicBezTo>
                    <a:pt x="614" y="212"/>
                    <a:pt x="612" y="213"/>
                    <a:pt x="610" y="213"/>
                  </a:cubicBezTo>
                  <a:close/>
                  <a:moveTo>
                    <a:pt x="1925" y="196"/>
                  </a:moveTo>
                  <a:cubicBezTo>
                    <a:pt x="1923" y="196"/>
                    <a:pt x="1921" y="196"/>
                    <a:pt x="1920" y="195"/>
                  </a:cubicBezTo>
                  <a:cubicBezTo>
                    <a:pt x="1920" y="195"/>
                    <a:pt x="1919" y="194"/>
                    <a:pt x="1919" y="194"/>
                  </a:cubicBezTo>
                  <a:cubicBezTo>
                    <a:pt x="1914" y="191"/>
                    <a:pt x="1912" y="185"/>
                    <a:pt x="1915" y="180"/>
                  </a:cubicBezTo>
                  <a:cubicBezTo>
                    <a:pt x="1918" y="175"/>
                    <a:pt x="1925" y="173"/>
                    <a:pt x="1930" y="176"/>
                  </a:cubicBezTo>
                  <a:cubicBezTo>
                    <a:pt x="1924" y="185"/>
                    <a:pt x="1924" y="185"/>
                    <a:pt x="1924" y="185"/>
                  </a:cubicBezTo>
                  <a:cubicBezTo>
                    <a:pt x="1930" y="177"/>
                    <a:pt x="1930" y="177"/>
                    <a:pt x="1930" y="177"/>
                  </a:cubicBezTo>
                  <a:cubicBezTo>
                    <a:pt x="1935" y="179"/>
                    <a:pt x="1937" y="186"/>
                    <a:pt x="1934" y="191"/>
                  </a:cubicBezTo>
                  <a:cubicBezTo>
                    <a:pt x="1932" y="194"/>
                    <a:pt x="1928" y="196"/>
                    <a:pt x="1925" y="196"/>
                  </a:cubicBezTo>
                  <a:close/>
                  <a:moveTo>
                    <a:pt x="652" y="188"/>
                  </a:moveTo>
                  <a:cubicBezTo>
                    <a:pt x="648" y="188"/>
                    <a:pt x="645" y="186"/>
                    <a:pt x="643" y="182"/>
                  </a:cubicBezTo>
                  <a:cubicBezTo>
                    <a:pt x="640" y="177"/>
                    <a:pt x="642" y="171"/>
                    <a:pt x="647" y="168"/>
                  </a:cubicBezTo>
                  <a:cubicBezTo>
                    <a:pt x="652" y="177"/>
                    <a:pt x="652" y="177"/>
                    <a:pt x="652" y="177"/>
                  </a:cubicBezTo>
                  <a:cubicBezTo>
                    <a:pt x="647" y="168"/>
                    <a:pt x="647" y="168"/>
                    <a:pt x="647" y="168"/>
                  </a:cubicBezTo>
                  <a:cubicBezTo>
                    <a:pt x="652" y="165"/>
                    <a:pt x="659" y="167"/>
                    <a:pt x="662" y="172"/>
                  </a:cubicBezTo>
                  <a:cubicBezTo>
                    <a:pt x="664" y="177"/>
                    <a:pt x="663" y="183"/>
                    <a:pt x="658" y="186"/>
                  </a:cubicBezTo>
                  <a:cubicBezTo>
                    <a:pt x="658" y="186"/>
                    <a:pt x="657" y="186"/>
                    <a:pt x="657" y="186"/>
                  </a:cubicBezTo>
                  <a:cubicBezTo>
                    <a:pt x="655" y="187"/>
                    <a:pt x="654" y="188"/>
                    <a:pt x="652" y="188"/>
                  </a:cubicBezTo>
                  <a:close/>
                  <a:moveTo>
                    <a:pt x="1882" y="172"/>
                  </a:moveTo>
                  <a:cubicBezTo>
                    <a:pt x="1880" y="172"/>
                    <a:pt x="1878" y="171"/>
                    <a:pt x="1877" y="171"/>
                  </a:cubicBezTo>
                  <a:cubicBezTo>
                    <a:pt x="1872" y="168"/>
                    <a:pt x="1870" y="161"/>
                    <a:pt x="1872" y="156"/>
                  </a:cubicBezTo>
                  <a:cubicBezTo>
                    <a:pt x="1875" y="151"/>
                    <a:pt x="1881" y="149"/>
                    <a:pt x="1886" y="152"/>
                  </a:cubicBezTo>
                  <a:cubicBezTo>
                    <a:pt x="1886" y="152"/>
                    <a:pt x="1887" y="152"/>
                    <a:pt x="1887" y="152"/>
                  </a:cubicBezTo>
                  <a:cubicBezTo>
                    <a:pt x="1892" y="155"/>
                    <a:pt x="1894" y="161"/>
                    <a:pt x="1891" y="166"/>
                  </a:cubicBezTo>
                  <a:cubicBezTo>
                    <a:pt x="1889" y="170"/>
                    <a:pt x="1885" y="172"/>
                    <a:pt x="1882" y="172"/>
                  </a:cubicBezTo>
                  <a:close/>
                  <a:moveTo>
                    <a:pt x="695" y="164"/>
                  </a:moveTo>
                  <a:cubicBezTo>
                    <a:pt x="691" y="164"/>
                    <a:pt x="688" y="162"/>
                    <a:pt x="686" y="158"/>
                  </a:cubicBezTo>
                  <a:cubicBezTo>
                    <a:pt x="683" y="153"/>
                    <a:pt x="685" y="147"/>
                    <a:pt x="690" y="144"/>
                  </a:cubicBezTo>
                  <a:cubicBezTo>
                    <a:pt x="695" y="154"/>
                    <a:pt x="695" y="154"/>
                    <a:pt x="695" y="154"/>
                  </a:cubicBezTo>
                  <a:cubicBezTo>
                    <a:pt x="691" y="144"/>
                    <a:pt x="691" y="144"/>
                    <a:pt x="691" y="144"/>
                  </a:cubicBezTo>
                  <a:cubicBezTo>
                    <a:pt x="696" y="141"/>
                    <a:pt x="702" y="143"/>
                    <a:pt x="705" y="148"/>
                  </a:cubicBezTo>
                  <a:cubicBezTo>
                    <a:pt x="708" y="154"/>
                    <a:pt x="706" y="160"/>
                    <a:pt x="701" y="163"/>
                  </a:cubicBezTo>
                  <a:cubicBezTo>
                    <a:pt x="701" y="163"/>
                    <a:pt x="700" y="163"/>
                    <a:pt x="700" y="163"/>
                  </a:cubicBezTo>
                  <a:cubicBezTo>
                    <a:pt x="698" y="164"/>
                    <a:pt x="697" y="164"/>
                    <a:pt x="695" y="164"/>
                  </a:cubicBezTo>
                  <a:close/>
                  <a:moveTo>
                    <a:pt x="1838" y="149"/>
                  </a:moveTo>
                  <a:cubicBezTo>
                    <a:pt x="1836" y="149"/>
                    <a:pt x="1835" y="149"/>
                    <a:pt x="1833" y="148"/>
                  </a:cubicBezTo>
                  <a:cubicBezTo>
                    <a:pt x="1828" y="146"/>
                    <a:pt x="1826" y="139"/>
                    <a:pt x="1828" y="134"/>
                  </a:cubicBezTo>
                  <a:cubicBezTo>
                    <a:pt x="1831" y="129"/>
                    <a:pt x="1837" y="127"/>
                    <a:pt x="1842" y="129"/>
                  </a:cubicBezTo>
                  <a:cubicBezTo>
                    <a:pt x="1842" y="130"/>
                    <a:pt x="1842" y="130"/>
                    <a:pt x="1842" y="130"/>
                  </a:cubicBezTo>
                  <a:cubicBezTo>
                    <a:pt x="1848" y="132"/>
                    <a:pt x="1850" y="138"/>
                    <a:pt x="1847" y="144"/>
                  </a:cubicBezTo>
                  <a:cubicBezTo>
                    <a:pt x="1845" y="147"/>
                    <a:pt x="1842" y="149"/>
                    <a:pt x="1838" y="149"/>
                  </a:cubicBezTo>
                  <a:close/>
                  <a:moveTo>
                    <a:pt x="739" y="142"/>
                  </a:moveTo>
                  <a:cubicBezTo>
                    <a:pt x="735" y="142"/>
                    <a:pt x="732" y="140"/>
                    <a:pt x="730" y="136"/>
                  </a:cubicBezTo>
                  <a:cubicBezTo>
                    <a:pt x="727" y="131"/>
                    <a:pt x="730" y="125"/>
                    <a:pt x="735" y="122"/>
                  </a:cubicBezTo>
                  <a:cubicBezTo>
                    <a:pt x="739" y="132"/>
                    <a:pt x="739" y="132"/>
                    <a:pt x="739" y="132"/>
                  </a:cubicBezTo>
                  <a:cubicBezTo>
                    <a:pt x="735" y="122"/>
                    <a:pt x="735" y="122"/>
                    <a:pt x="735" y="122"/>
                  </a:cubicBezTo>
                  <a:cubicBezTo>
                    <a:pt x="741" y="120"/>
                    <a:pt x="747" y="122"/>
                    <a:pt x="749" y="127"/>
                  </a:cubicBezTo>
                  <a:cubicBezTo>
                    <a:pt x="752" y="132"/>
                    <a:pt x="750" y="138"/>
                    <a:pt x="744" y="141"/>
                  </a:cubicBezTo>
                  <a:cubicBezTo>
                    <a:pt x="744" y="141"/>
                    <a:pt x="744" y="141"/>
                    <a:pt x="744" y="141"/>
                  </a:cubicBezTo>
                  <a:cubicBezTo>
                    <a:pt x="742" y="142"/>
                    <a:pt x="741" y="142"/>
                    <a:pt x="739" y="142"/>
                  </a:cubicBezTo>
                  <a:close/>
                  <a:moveTo>
                    <a:pt x="1793" y="129"/>
                  </a:moveTo>
                  <a:cubicBezTo>
                    <a:pt x="1792" y="129"/>
                    <a:pt x="1790" y="128"/>
                    <a:pt x="1789" y="128"/>
                  </a:cubicBezTo>
                  <a:cubicBezTo>
                    <a:pt x="1788" y="127"/>
                    <a:pt x="1788" y="127"/>
                    <a:pt x="1788" y="127"/>
                  </a:cubicBezTo>
                  <a:cubicBezTo>
                    <a:pt x="1783" y="125"/>
                    <a:pt x="1780" y="119"/>
                    <a:pt x="1783" y="113"/>
                  </a:cubicBezTo>
                  <a:cubicBezTo>
                    <a:pt x="1785" y="108"/>
                    <a:pt x="1791" y="106"/>
                    <a:pt x="1797" y="108"/>
                  </a:cubicBezTo>
                  <a:cubicBezTo>
                    <a:pt x="1797" y="108"/>
                    <a:pt x="1797" y="108"/>
                    <a:pt x="1797" y="108"/>
                  </a:cubicBezTo>
                  <a:cubicBezTo>
                    <a:pt x="1802" y="111"/>
                    <a:pt x="1805" y="117"/>
                    <a:pt x="1803" y="122"/>
                  </a:cubicBezTo>
                  <a:cubicBezTo>
                    <a:pt x="1801" y="126"/>
                    <a:pt x="1797" y="129"/>
                    <a:pt x="1793" y="129"/>
                  </a:cubicBezTo>
                  <a:close/>
                  <a:moveTo>
                    <a:pt x="785" y="122"/>
                  </a:moveTo>
                  <a:cubicBezTo>
                    <a:pt x="781" y="122"/>
                    <a:pt x="777" y="120"/>
                    <a:pt x="775" y="116"/>
                  </a:cubicBezTo>
                  <a:cubicBezTo>
                    <a:pt x="773" y="110"/>
                    <a:pt x="775" y="104"/>
                    <a:pt x="780" y="102"/>
                  </a:cubicBezTo>
                  <a:cubicBezTo>
                    <a:pt x="780" y="102"/>
                    <a:pt x="781" y="102"/>
                    <a:pt x="781" y="102"/>
                  </a:cubicBezTo>
                  <a:cubicBezTo>
                    <a:pt x="786" y="100"/>
                    <a:pt x="792" y="102"/>
                    <a:pt x="794" y="107"/>
                  </a:cubicBezTo>
                  <a:cubicBezTo>
                    <a:pt x="797" y="113"/>
                    <a:pt x="794" y="119"/>
                    <a:pt x="789" y="121"/>
                  </a:cubicBezTo>
                  <a:cubicBezTo>
                    <a:pt x="787" y="122"/>
                    <a:pt x="786" y="122"/>
                    <a:pt x="785" y="122"/>
                  </a:cubicBezTo>
                  <a:close/>
                  <a:moveTo>
                    <a:pt x="1747" y="109"/>
                  </a:moveTo>
                  <a:cubicBezTo>
                    <a:pt x="1746" y="109"/>
                    <a:pt x="1745" y="109"/>
                    <a:pt x="1744" y="109"/>
                  </a:cubicBezTo>
                  <a:cubicBezTo>
                    <a:pt x="1743" y="108"/>
                    <a:pt x="1743" y="108"/>
                    <a:pt x="1743" y="108"/>
                  </a:cubicBezTo>
                  <a:cubicBezTo>
                    <a:pt x="1737" y="106"/>
                    <a:pt x="1735" y="100"/>
                    <a:pt x="1737" y="95"/>
                  </a:cubicBezTo>
                  <a:cubicBezTo>
                    <a:pt x="1739" y="90"/>
                    <a:pt x="1745" y="87"/>
                    <a:pt x="1750" y="89"/>
                  </a:cubicBezTo>
                  <a:cubicBezTo>
                    <a:pt x="1751" y="89"/>
                    <a:pt x="1751" y="89"/>
                    <a:pt x="1751" y="89"/>
                  </a:cubicBezTo>
                  <a:cubicBezTo>
                    <a:pt x="1756" y="91"/>
                    <a:pt x="1759" y="97"/>
                    <a:pt x="1757" y="103"/>
                  </a:cubicBezTo>
                  <a:cubicBezTo>
                    <a:pt x="1755" y="107"/>
                    <a:pt x="1751" y="109"/>
                    <a:pt x="1747" y="109"/>
                  </a:cubicBezTo>
                  <a:close/>
                  <a:moveTo>
                    <a:pt x="830" y="104"/>
                  </a:moveTo>
                  <a:cubicBezTo>
                    <a:pt x="826" y="104"/>
                    <a:pt x="822" y="101"/>
                    <a:pt x="820" y="97"/>
                  </a:cubicBezTo>
                  <a:cubicBezTo>
                    <a:pt x="818" y="92"/>
                    <a:pt x="821" y="86"/>
                    <a:pt x="826" y="84"/>
                  </a:cubicBezTo>
                  <a:cubicBezTo>
                    <a:pt x="827" y="83"/>
                    <a:pt x="827" y="83"/>
                    <a:pt x="827" y="83"/>
                  </a:cubicBezTo>
                  <a:cubicBezTo>
                    <a:pt x="832" y="81"/>
                    <a:pt x="838" y="84"/>
                    <a:pt x="840" y="89"/>
                  </a:cubicBezTo>
                  <a:cubicBezTo>
                    <a:pt x="842" y="95"/>
                    <a:pt x="840" y="101"/>
                    <a:pt x="834" y="103"/>
                  </a:cubicBezTo>
                  <a:cubicBezTo>
                    <a:pt x="833" y="103"/>
                    <a:pt x="833" y="103"/>
                    <a:pt x="833" y="103"/>
                  </a:cubicBezTo>
                  <a:cubicBezTo>
                    <a:pt x="832" y="104"/>
                    <a:pt x="831" y="104"/>
                    <a:pt x="830" y="104"/>
                  </a:cubicBezTo>
                  <a:close/>
                  <a:moveTo>
                    <a:pt x="1701" y="92"/>
                  </a:moveTo>
                  <a:cubicBezTo>
                    <a:pt x="1700" y="92"/>
                    <a:pt x="1699" y="92"/>
                    <a:pt x="1698" y="92"/>
                  </a:cubicBezTo>
                  <a:cubicBezTo>
                    <a:pt x="1697" y="91"/>
                    <a:pt x="1697" y="91"/>
                    <a:pt x="1697" y="91"/>
                  </a:cubicBezTo>
                  <a:cubicBezTo>
                    <a:pt x="1691" y="89"/>
                    <a:pt x="1689" y="83"/>
                    <a:pt x="1690" y="78"/>
                  </a:cubicBezTo>
                  <a:cubicBezTo>
                    <a:pt x="1692" y="73"/>
                    <a:pt x="1698" y="70"/>
                    <a:pt x="1704" y="72"/>
                  </a:cubicBezTo>
                  <a:cubicBezTo>
                    <a:pt x="1704" y="72"/>
                    <a:pt x="1704" y="72"/>
                    <a:pt x="1704" y="72"/>
                  </a:cubicBezTo>
                  <a:cubicBezTo>
                    <a:pt x="1710" y="74"/>
                    <a:pt x="1713" y="80"/>
                    <a:pt x="1711" y="85"/>
                  </a:cubicBezTo>
                  <a:cubicBezTo>
                    <a:pt x="1709" y="89"/>
                    <a:pt x="1705" y="92"/>
                    <a:pt x="1701" y="92"/>
                  </a:cubicBezTo>
                  <a:close/>
                  <a:moveTo>
                    <a:pt x="877" y="87"/>
                  </a:moveTo>
                  <a:cubicBezTo>
                    <a:pt x="872" y="87"/>
                    <a:pt x="868" y="84"/>
                    <a:pt x="867" y="80"/>
                  </a:cubicBezTo>
                  <a:cubicBezTo>
                    <a:pt x="865" y="74"/>
                    <a:pt x="867" y="69"/>
                    <a:pt x="873" y="67"/>
                  </a:cubicBezTo>
                  <a:cubicBezTo>
                    <a:pt x="873" y="67"/>
                    <a:pt x="874" y="67"/>
                    <a:pt x="874" y="67"/>
                  </a:cubicBezTo>
                  <a:cubicBezTo>
                    <a:pt x="879" y="65"/>
                    <a:pt x="885" y="68"/>
                    <a:pt x="887" y="73"/>
                  </a:cubicBezTo>
                  <a:cubicBezTo>
                    <a:pt x="889" y="79"/>
                    <a:pt x="886" y="85"/>
                    <a:pt x="880" y="86"/>
                  </a:cubicBezTo>
                  <a:cubicBezTo>
                    <a:pt x="879" y="87"/>
                    <a:pt x="878" y="87"/>
                    <a:pt x="877" y="87"/>
                  </a:cubicBezTo>
                  <a:close/>
                  <a:moveTo>
                    <a:pt x="1654" y="77"/>
                  </a:moveTo>
                  <a:cubicBezTo>
                    <a:pt x="1653" y="77"/>
                    <a:pt x="1652" y="77"/>
                    <a:pt x="1651" y="76"/>
                  </a:cubicBezTo>
                  <a:cubicBezTo>
                    <a:pt x="1645" y="75"/>
                    <a:pt x="1642" y="69"/>
                    <a:pt x="1644" y="63"/>
                  </a:cubicBezTo>
                  <a:cubicBezTo>
                    <a:pt x="1645" y="58"/>
                    <a:pt x="1651" y="54"/>
                    <a:pt x="1656" y="56"/>
                  </a:cubicBezTo>
                  <a:cubicBezTo>
                    <a:pt x="1657" y="56"/>
                    <a:pt x="1657" y="56"/>
                    <a:pt x="1657" y="56"/>
                  </a:cubicBezTo>
                  <a:cubicBezTo>
                    <a:pt x="1662" y="58"/>
                    <a:pt x="1666" y="64"/>
                    <a:pt x="1664" y="69"/>
                  </a:cubicBezTo>
                  <a:cubicBezTo>
                    <a:pt x="1662" y="74"/>
                    <a:pt x="1658" y="77"/>
                    <a:pt x="1654" y="77"/>
                  </a:cubicBezTo>
                  <a:close/>
                  <a:moveTo>
                    <a:pt x="923" y="72"/>
                  </a:moveTo>
                  <a:cubicBezTo>
                    <a:pt x="919" y="72"/>
                    <a:pt x="915" y="69"/>
                    <a:pt x="913" y="65"/>
                  </a:cubicBezTo>
                  <a:cubicBezTo>
                    <a:pt x="912" y="59"/>
                    <a:pt x="915" y="53"/>
                    <a:pt x="920" y="52"/>
                  </a:cubicBezTo>
                  <a:cubicBezTo>
                    <a:pt x="923" y="62"/>
                    <a:pt x="923" y="62"/>
                    <a:pt x="923" y="62"/>
                  </a:cubicBezTo>
                  <a:cubicBezTo>
                    <a:pt x="921" y="52"/>
                    <a:pt x="921" y="52"/>
                    <a:pt x="921" y="52"/>
                  </a:cubicBezTo>
                  <a:cubicBezTo>
                    <a:pt x="926" y="50"/>
                    <a:pt x="932" y="53"/>
                    <a:pt x="934" y="59"/>
                  </a:cubicBezTo>
                  <a:cubicBezTo>
                    <a:pt x="936" y="64"/>
                    <a:pt x="933" y="70"/>
                    <a:pt x="927" y="72"/>
                  </a:cubicBezTo>
                  <a:cubicBezTo>
                    <a:pt x="927" y="72"/>
                    <a:pt x="926" y="72"/>
                    <a:pt x="926" y="72"/>
                  </a:cubicBezTo>
                  <a:cubicBezTo>
                    <a:pt x="925" y="72"/>
                    <a:pt x="924" y="72"/>
                    <a:pt x="923" y="72"/>
                  </a:cubicBezTo>
                  <a:close/>
                  <a:moveTo>
                    <a:pt x="1606" y="63"/>
                  </a:moveTo>
                  <a:cubicBezTo>
                    <a:pt x="1606" y="63"/>
                    <a:pt x="1605" y="63"/>
                    <a:pt x="1604" y="63"/>
                  </a:cubicBezTo>
                  <a:cubicBezTo>
                    <a:pt x="1598" y="61"/>
                    <a:pt x="1595" y="56"/>
                    <a:pt x="1596" y="50"/>
                  </a:cubicBezTo>
                  <a:cubicBezTo>
                    <a:pt x="1597" y="45"/>
                    <a:pt x="1603" y="41"/>
                    <a:pt x="1608" y="43"/>
                  </a:cubicBezTo>
                  <a:cubicBezTo>
                    <a:pt x="1608" y="43"/>
                    <a:pt x="1609" y="43"/>
                    <a:pt x="1609" y="43"/>
                  </a:cubicBezTo>
                  <a:cubicBezTo>
                    <a:pt x="1615" y="44"/>
                    <a:pt x="1618" y="50"/>
                    <a:pt x="1616" y="56"/>
                  </a:cubicBezTo>
                  <a:cubicBezTo>
                    <a:pt x="1615" y="60"/>
                    <a:pt x="1611" y="63"/>
                    <a:pt x="1606" y="63"/>
                  </a:cubicBezTo>
                  <a:close/>
                  <a:moveTo>
                    <a:pt x="972" y="59"/>
                  </a:moveTo>
                  <a:cubicBezTo>
                    <a:pt x="967" y="59"/>
                    <a:pt x="962" y="56"/>
                    <a:pt x="961" y="51"/>
                  </a:cubicBezTo>
                  <a:cubicBezTo>
                    <a:pt x="960" y="46"/>
                    <a:pt x="963" y="40"/>
                    <a:pt x="968" y="39"/>
                  </a:cubicBezTo>
                  <a:cubicBezTo>
                    <a:pt x="968" y="39"/>
                    <a:pt x="969" y="39"/>
                    <a:pt x="969" y="39"/>
                  </a:cubicBezTo>
                  <a:cubicBezTo>
                    <a:pt x="975" y="37"/>
                    <a:pt x="980" y="41"/>
                    <a:pt x="982" y="46"/>
                  </a:cubicBezTo>
                  <a:cubicBezTo>
                    <a:pt x="983" y="52"/>
                    <a:pt x="980" y="58"/>
                    <a:pt x="974" y="59"/>
                  </a:cubicBezTo>
                  <a:cubicBezTo>
                    <a:pt x="973" y="59"/>
                    <a:pt x="972" y="59"/>
                    <a:pt x="972" y="59"/>
                  </a:cubicBezTo>
                  <a:close/>
                  <a:moveTo>
                    <a:pt x="1559" y="52"/>
                  </a:moveTo>
                  <a:cubicBezTo>
                    <a:pt x="1558" y="52"/>
                    <a:pt x="1557" y="52"/>
                    <a:pt x="1556" y="51"/>
                  </a:cubicBezTo>
                  <a:cubicBezTo>
                    <a:pt x="1556" y="51"/>
                    <a:pt x="1556" y="51"/>
                    <a:pt x="1556" y="51"/>
                  </a:cubicBezTo>
                  <a:cubicBezTo>
                    <a:pt x="1550" y="50"/>
                    <a:pt x="1546" y="44"/>
                    <a:pt x="1548" y="39"/>
                  </a:cubicBezTo>
                  <a:cubicBezTo>
                    <a:pt x="1549" y="33"/>
                    <a:pt x="1554" y="30"/>
                    <a:pt x="1560" y="31"/>
                  </a:cubicBezTo>
                  <a:cubicBezTo>
                    <a:pt x="1558" y="41"/>
                    <a:pt x="1558" y="41"/>
                    <a:pt x="1558" y="41"/>
                  </a:cubicBezTo>
                  <a:cubicBezTo>
                    <a:pt x="1561" y="31"/>
                    <a:pt x="1561" y="31"/>
                    <a:pt x="1561" y="31"/>
                  </a:cubicBezTo>
                  <a:cubicBezTo>
                    <a:pt x="1566" y="32"/>
                    <a:pt x="1570" y="38"/>
                    <a:pt x="1569" y="43"/>
                  </a:cubicBezTo>
                  <a:cubicBezTo>
                    <a:pt x="1568" y="48"/>
                    <a:pt x="1563" y="52"/>
                    <a:pt x="1559" y="52"/>
                  </a:cubicBezTo>
                  <a:close/>
                  <a:moveTo>
                    <a:pt x="1020" y="48"/>
                  </a:moveTo>
                  <a:cubicBezTo>
                    <a:pt x="1015" y="48"/>
                    <a:pt x="1010" y="45"/>
                    <a:pt x="1009" y="40"/>
                  </a:cubicBezTo>
                  <a:cubicBezTo>
                    <a:pt x="1008" y="34"/>
                    <a:pt x="1011" y="29"/>
                    <a:pt x="1017" y="28"/>
                  </a:cubicBezTo>
                  <a:cubicBezTo>
                    <a:pt x="1017" y="28"/>
                    <a:pt x="1018" y="28"/>
                    <a:pt x="1018" y="28"/>
                  </a:cubicBezTo>
                  <a:cubicBezTo>
                    <a:pt x="1023" y="26"/>
                    <a:pt x="1029" y="30"/>
                    <a:pt x="1030" y="36"/>
                  </a:cubicBezTo>
                  <a:cubicBezTo>
                    <a:pt x="1031" y="41"/>
                    <a:pt x="1027" y="47"/>
                    <a:pt x="1022" y="48"/>
                  </a:cubicBezTo>
                  <a:cubicBezTo>
                    <a:pt x="1021" y="48"/>
                    <a:pt x="1020" y="48"/>
                    <a:pt x="1020" y="48"/>
                  </a:cubicBezTo>
                  <a:close/>
                  <a:moveTo>
                    <a:pt x="1510" y="42"/>
                  </a:moveTo>
                  <a:cubicBezTo>
                    <a:pt x="1509" y="42"/>
                    <a:pt x="1509" y="42"/>
                    <a:pt x="1508" y="42"/>
                  </a:cubicBezTo>
                  <a:cubicBezTo>
                    <a:pt x="1502" y="41"/>
                    <a:pt x="1498" y="35"/>
                    <a:pt x="1499" y="29"/>
                  </a:cubicBezTo>
                  <a:cubicBezTo>
                    <a:pt x="1500" y="24"/>
                    <a:pt x="1506" y="20"/>
                    <a:pt x="1511" y="21"/>
                  </a:cubicBezTo>
                  <a:cubicBezTo>
                    <a:pt x="1512" y="21"/>
                    <a:pt x="1512" y="21"/>
                    <a:pt x="1512" y="21"/>
                  </a:cubicBezTo>
                  <a:cubicBezTo>
                    <a:pt x="1518" y="22"/>
                    <a:pt x="1521" y="28"/>
                    <a:pt x="1520" y="33"/>
                  </a:cubicBezTo>
                  <a:cubicBezTo>
                    <a:pt x="1519" y="38"/>
                    <a:pt x="1515" y="42"/>
                    <a:pt x="1510" y="42"/>
                  </a:cubicBezTo>
                  <a:close/>
                  <a:moveTo>
                    <a:pt x="1068" y="39"/>
                  </a:moveTo>
                  <a:cubicBezTo>
                    <a:pt x="1063" y="39"/>
                    <a:pt x="1058" y="35"/>
                    <a:pt x="1057" y="30"/>
                  </a:cubicBezTo>
                  <a:cubicBezTo>
                    <a:pt x="1056" y="25"/>
                    <a:pt x="1060" y="19"/>
                    <a:pt x="1066" y="18"/>
                  </a:cubicBezTo>
                  <a:cubicBezTo>
                    <a:pt x="1066" y="18"/>
                    <a:pt x="1066" y="18"/>
                    <a:pt x="1066" y="18"/>
                  </a:cubicBezTo>
                  <a:cubicBezTo>
                    <a:pt x="1072" y="17"/>
                    <a:pt x="1077" y="21"/>
                    <a:pt x="1078" y="27"/>
                  </a:cubicBezTo>
                  <a:cubicBezTo>
                    <a:pt x="1080" y="32"/>
                    <a:pt x="1076" y="38"/>
                    <a:pt x="1070" y="39"/>
                  </a:cubicBezTo>
                  <a:cubicBezTo>
                    <a:pt x="1069" y="39"/>
                    <a:pt x="1069" y="39"/>
                    <a:pt x="1069" y="39"/>
                  </a:cubicBezTo>
                  <a:cubicBezTo>
                    <a:pt x="1069" y="39"/>
                    <a:pt x="1068" y="39"/>
                    <a:pt x="1068" y="39"/>
                  </a:cubicBezTo>
                  <a:close/>
                  <a:moveTo>
                    <a:pt x="1461" y="34"/>
                  </a:moveTo>
                  <a:cubicBezTo>
                    <a:pt x="1461" y="34"/>
                    <a:pt x="1460" y="34"/>
                    <a:pt x="1460" y="34"/>
                  </a:cubicBezTo>
                  <a:cubicBezTo>
                    <a:pt x="1460" y="34"/>
                    <a:pt x="1459" y="34"/>
                    <a:pt x="1459" y="34"/>
                  </a:cubicBezTo>
                  <a:cubicBezTo>
                    <a:pt x="1454" y="33"/>
                    <a:pt x="1450" y="28"/>
                    <a:pt x="1450" y="22"/>
                  </a:cubicBezTo>
                  <a:cubicBezTo>
                    <a:pt x="1451" y="16"/>
                    <a:pt x="1457" y="12"/>
                    <a:pt x="1462" y="13"/>
                  </a:cubicBezTo>
                  <a:cubicBezTo>
                    <a:pt x="1461" y="23"/>
                    <a:pt x="1461" y="23"/>
                    <a:pt x="1461" y="23"/>
                  </a:cubicBezTo>
                  <a:cubicBezTo>
                    <a:pt x="1463" y="13"/>
                    <a:pt x="1463" y="13"/>
                    <a:pt x="1463" y="13"/>
                  </a:cubicBezTo>
                  <a:cubicBezTo>
                    <a:pt x="1469" y="14"/>
                    <a:pt x="1473" y="19"/>
                    <a:pt x="1472" y="25"/>
                  </a:cubicBezTo>
                  <a:cubicBezTo>
                    <a:pt x="1471" y="30"/>
                    <a:pt x="1467" y="34"/>
                    <a:pt x="1461" y="34"/>
                  </a:cubicBezTo>
                  <a:close/>
                  <a:moveTo>
                    <a:pt x="1117" y="32"/>
                  </a:moveTo>
                  <a:cubicBezTo>
                    <a:pt x="1112" y="32"/>
                    <a:pt x="1107" y="28"/>
                    <a:pt x="1106" y="23"/>
                  </a:cubicBezTo>
                  <a:cubicBezTo>
                    <a:pt x="1106" y="17"/>
                    <a:pt x="1109" y="12"/>
                    <a:pt x="1115" y="11"/>
                  </a:cubicBezTo>
                  <a:cubicBezTo>
                    <a:pt x="1116" y="11"/>
                    <a:pt x="1116" y="11"/>
                    <a:pt x="1116" y="11"/>
                  </a:cubicBezTo>
                  <a:cubicBezTo>
                    <a:pt x="1121" y="10"/>
                    <a:pt x="1127" y="14"/>
                    <a:pt x="1127" y="20"/>
                  </a:cubicBezTo>
                  <a:cubicBezTo>
                    <a:pt x="1128" y="26"/>
                    <a:pt x="1124" y="31"/>
                    <a:pt x="1118" y="32"/>
                  </a:cubicBezTo>
                  <a:cubicBezTo>
                    <a:pt x="1118" y="32"/>
                    <a:pt x="1117" y="32"/>
                    <a:pt x="1117" y="32"/>
                  </a:cubicBezTo>
                  <a:close/>
                  <a:moveTo>
                    <a:pt x="1412" y="28"/>
                  </a:moveTo>
                  <a:cubicBezTo>
                    <a:pt x="1412" y="28"/>
                    <a:pt x="1412" y="28"/>
                    <a:pt x="1411" y="28"/>
                  </a:cubicBezTo>
                  <a:cubicBezTo>
                    <a:pt x="1411" y="28"/>
                    <a:pt x="1411" y="28"/>
                    <a:pt x="1411" y="28"/>
                  </a:cubicBezTo>
                  <a:cubicBezTo>
                    <a:pt x="1405" y="27"/>
                    <a:pt x="1401" y="22"/>
                    <a:pt x="1401" y="16"/>
                  </a:cubicBezTo>
                  <a:cubicBezTo>
                    <a:pt x="1402" y="11"/>
                    <a:pt x="1407" y="6"/>
                    <a:pt x="1413" y="7"/>
                  </a:cubicBezTo>
                  <a:cubicBezTo>
                    <a:pt x="1414" y="7"/>
                    <a:pt x="1414" y="7"/>
                    <a:pt x="1414" y="7"/>
                  </a:cubicBezTo>
                  <a:cubicBezTo>
                    <a:pt x="1419" y="8"/>
                    <a:pt x="1423" y="13"/>
                    <a:pt x="1423" y="19"/>
                  </a:cubicBezTo>
                  <a:cubicBezTo>
                    <a:pt x="1422" y="24"/>
                    <a:pt x="1418" y="28"/>
                    <a:pt x="1412" y="28"/>
                  </a:cubicBezTo>
                  <a:close/>
                  <a:moveTo>
                    <a:pt x="1166" y="26"/>
                  </a:moveTo>
                  <a:cubicBezTo>
                    <a:pt x="1161" y="26"/>
                    <a:pt x="1156" y="22"/>
                    <a:pt x="1155" y="17"/>
                  </a:cubicBezTo>
                  <a:cubicBezTo>
                    <a:pt x="1155" y="11"/>
                    <a:pt x="1159" y="6"/>
                    <a:pt x="1164" y="6"/>
                  </a:cubicBezTo>
                  <a:cubicBezTo>
                    <a:pt x="1165" y="6"/>
                    <a:pt x="1165" y="6"/>
                    <a:pt x="1165" y="6"/>
                  </a:cubicBezTo>
                  <a:cubicBezTo>
                    <a:pt x="1171" y="5"/>
                    <a:pt x="1176" y="9"/>
                    <a:pt x="1176" y="15"/>
                  </a:cubicBezTo>
                  <a:cubicBezTo>
                    <a:pt x="1177" y="21"/>
                    <a:pt x="1173" y="26"/>
                    <a:pt x="1167" y="26"/>
                  </a:cubicBezTo>
                  <a:cubicBezTo>
                    <a:pt x="1167" y="26"/>
                    <a:pt x="1166" y="26"/>
                    <a:pt x="1166" y="26"/>
                  </a:cubicBezTo>
                  <a:close/>
                  <a:moveTo>
                    <a:pt x="1363" y="24"/>
                  </a:moveTo>
                  <a:cubicBezTo>
                    <a:pt x="1363" y="24"/>
                    <a:pt x="1363" y="24"/>
                    <a:pt x="1362" y="24"/>
                  </a:cubicBezTo>
                  <a:cubicBezTo>
                    <a:pt x="1357" y="23"/>
                    <a:pt x="1352" y="18"/>
                    <a:pt x="1353" y="13"/>
                  </a:cubicBezTo>
                  <a:cubicBezTo>
                    <a:pt x="1353" y="7"/>
                    <a:pt x="1358" y="3"/>
                    <a:pt x="1363" y="3"/>
                  </a:cubicBezTo>
                  <a:cubicBezTo>
                    <a:pt x="1363" y="3"/>
                    <a:pt x="1364" y="3"/>
                    <a:pt x="1364" y="3"/>
                  </a:cubicBezTo>
                  <a:cubicBezTo>
                    <a:pt x="1370" y="3"/>
                    <a:pt x="1374" y="8"/>
                    <a:pt x="1374" y="14"/>
                  </a:cubicBezTo>
                  <a:cubicBezTo>
                    <a:pt x="1373" y="20"/>
                    <a:pt x="1369" y="24"/>
                    <a:pt x="1363" y="24"/>
                  </a:cubicBezTo>
                  <a:close/>
                  <a:moveTo>
                    <a:pt x="1215" y="23"/>
                  </a:moveTo>
                  <a:cubicBezTo>
                    <a:pt x="1210" y="23"/>
                    <a:pt x="1205" y="19"/>
                    <a:pt x="1205" y="13"/>
                  </a:cubicBezTo>
                  <a:cubicBezTo>
                    <a:pt x="1204" y="7"/>
                    <a:pt x="1208" y="2"/>
                    <a:pt x="1214" y="2"/>
                  </a:cubicBezTo>
                  <a:cubicBezTo>
                    <a:pt x="1214" y="2"/>
                    <a:pt x="1215" y="2"/>
                    <a:pt x="1215" y="2"/>
                  </a:cubicBezTo>
                  <a:cubicBezTo>
                    <a:pt x="1220" y="2"/>
                    <a:pt x="1225" y="6"/>
                    <a:pt x="1226" y="12"/>
                  </a:cubicBezTo>
                  <a:cubicBezTo>
                    <a:pt x="1226" y="18"/>
                    <a:pt x="1222" y="23"/>
                    <a:pt x="1216" y="23"/>
                  </a:cubicBezTo>
                  <a:cubicBezTo>
                    <a:pt x="1216" y="23"/>
                    <a:pt x="1215" y="23"/>
                    <a:pt x="1215" y="23"/>
                  </a:cubicBezTo>
                  <a:close/>
                  <a:moveTo>
                    <a:pt x="1314" y="22"/>
                  </a:moveTo>
                  <a:cubicBezTo>
                    <a:pt x="1314" y="22"/>
                    <a:pt x="1314" y="22"/>
                    <a:pt x="1314" y="22"/>
                  </a:cubicBezTo>
                  <a:cubicBezTo>
                    <a:pt x="1314" y="22"/>
                    <a:pt x="1313" y="22"/>
                    <a:pt x="1313" y="22"/>
                  </a:cubicBezTo>
                  <a:cubicBezTo>
                    <a:pt x="1307" y="21"/>
                    <a:pt x="1303" y="17"/>
                    <a:pt x="1303" y="11"/>
                  </a:cubicBezTo>
                  <a:cubicBezTo>
                    <a:pt x="1303" y="5"/>
                    <a:pt x="1308" y="1"/>
                    <a:pt x="1314" y="1"/>
                  </a:cubicBezTo>
                  <a:cubicBezTo>
                    <a:pt x="1313" y="11"/>
                    <a:pt x="1313" y="11"/>
                    <a:pt x="1313" y="11"/>
                  </a:cubicBezTo>
                  <a:cubicBezTo>
                    <a:pt x="1314" y="1"/>
                    <a:pt x="1314" y="1"/>
                    <a:pt x="1314" y="1"/>
                  </a:cubicBezTo>
                  <a:cubicBezTo>
                    <a:pt x="1320" y="1"/>
                    <a:pt x="1324" y="6"/>
                    <a:pt x="1324" y="11"/>
                  </a:cubicBezTo>
                  <a:cubicBezTo>
                    <a:pt x="1324" y="17"/>
                    <a:pt x="1320" y="22"/>
                    <a:pt x="1314" y="22"/>
                  </a:cubicBezTo>
                  <a:close/>
                  <a:moveTo>
                    <a:pt x="1265" y="21"/>
                  </a:moveTo>
                  <a:cubicBezTo>
                    <a:pt x="1259" y="21"/>
                    <a:pt x="1254" y="17"/>
                    <a:pt x="1254" y="11"/>
                  </a:cubicBezTo>
                  <a:cubicBezTo>
                    <a:pt x="1254" y="5"/>
                    <a:pt x="1258" y="1"/>
                    <a:pt x="1264" y="0"/>
                  </a:cubicBezTo>
                  <a:cubicBezTo>
                    <a:pt x="1264" y="0"/>
                    <a:pt x="1264" y="0"/>
                    <a:pt x="1264" y="0"/>
                  </a:cubicBezTo>
                  <a:cubicBezTo>
                    <a:pt x="1265" y="0"/>
                    <a:pt x="1265" y="0"/>
                    <a:pt x="1265" y="0"/>
                  </a:cubicBezTo>
                  <a:cubicBezTo>
                    <a:pt x="1270" y="0"/>
                    <a:pt x="1275" y="5"/>
                    <a:pt x="1275" y="11"/>
                  </a:cubicBezTo>
                  <a:cubicBezTo>
                    <a:pt x="1275" y="17"/>
                    <a:pt x="1271" y="21"/>
                    <a:pt x="1265" y="21"/>
                  </a:cubicBezTo>
                  <a:cubicBezTo>
                    <a:pt x="1265" y="21"/>
                    <a:pt x="1265" y="21"/>
                    <a:pt x="1265" y="2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latin typeface="OPPOSans B" panose="00020600040101010101" pitchFamily="18" charset="-122"/>
              </a:endParaRPr>
            </a:p>
          </p:txBody>
        </p:sp>
        <p:sp>
          <p:nvSpPr>
            <p:cNvPr id="74" name="Oval 10">
              <a:extLst>
                <a:ext uri="{FF2B5EF4-FFF2-40B4-BE49-F238E27FC236}">
                  <a16:creationId xmlns:a16="http://schemas.microsoft.com/office/drawing/2014/main" id="{48EEA683-0D6C-437B-86B5-1CF1C9BDA7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90895" y="2406178"/>
              <a:ext cx="629613" cy="62961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0" tIns="0" rIns="0" bIns="0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>
                  <a:solidFill>
                    <a:schemeClr val="bg1"/>
                  </a:solidFill>
                  <a:latin typeface="OPPOSans B" panose="00020600040101010101" pitchFamily="18" charset="-122"/>
                  <a:ea typeface="OPPOSans B" panose="00020600040101010101" pitchFamily="18" charset="-122"/>
                  <a:cs typeface="OPPOSans B" panose="00020600040101010101" pitchFamily="18" charset="-122"/>
                </a:rPr>
                <a:t>01</a:t>
              </a:r>
            </a:p>
          </p:txBody>
        </p:sp>
        <p:sp>
          <p:nvSpPr>
            <p:cNvPr id="75" name="Oval 11">
              <a:extLst>
                <a:ext uri="{FF2B5EF4-FFF2-40B4-BE49-F238E27FC236}">
                  <a16:creationId xmlns:a16="http://schemas.microsoft.com/office/drawing/2014/main" id="{45E2F064-9A84-4F50-B349-881B806B57C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328320" y="2404417"/>
              <a:ext cx="633134" cy="63313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vert="horz" wrap="square" lIns="0" tIns="0" rIns="0" bIns="0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>
                  <a:solidFill>
                    <a:schemeClr val="bg1"/>
                  </a:solidFill>
                  <a:latin typeface="OPPOSans B" panose="00020600040101010101" pitchFamily="18" charset="-122"/>
                  <a:ea typeface="OPPOSans B" panose="00020600040101010101" pitchFamily="18" charset="-122"/>
                  <a:cs typeface="OPPOSans B" panose="00020600040101010101" pitchFamily="18" charset="-122"/>
                </a:rPr>
                <a:t>02</a:t>
              </a:r>
            </a:p>
          </p:txBody>
        </p:sp>
        <p:sp>
          <p:nvSpPr>
            <p:cNvPr id="76" name="Oval 10">
              <a:extLst>
                <a:ext uri="{FF2B5EF4-FFF2-40B4-BE49-F238E27FC236}">
                  <a16:creationId xmlns:a16="http://schemas.microsoft.com/office/drawing/2014/main" id="{36CE8635-C83D-47D1-A67D-3C43BD70B78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90895" y="5001659"/>
              <a:ext cx="629613" cy="62961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vert="horz" wrap="square" lIns="0" tIns="0" rIns="0" bIns="0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>
                  <a:solidFill>
                    <a:schemeClr val="bg1"/>
                  </a:solidFill>
                  <a:latin typeface="OPPOSans B" panose="00020600040101010101" pitchFamily="18" charset="-122"/>
                  <a:ea typeface="OPPOSans B" panose="00020600040101010101" pitchFamily="18" charset="-122"/>
                  <a:cs typeface="OPPOSans B" panose="00020600040101010101" pitchFamily="18" charset="-122"/>
                </a:rPr>
                <a:t>03</a:t>
              </a:r>
            </a:p>
          </p:txBody>
        </p:sp>
        <p:sp>
          <p:nvSpPr>
            <p:cNvPr id="77" name="Oval 11">
              <a:extLst>
                <a:ext uri="{FF2B5EF4-FFF2-40B4-BE49-F238E27FC236}">
                  <a16:creationId xmlns:a16="http://schemas.microsoft.com/office/drawing/2014/main" id="{D6D5D1E9-FC36-47FA-9463-B94F57F9046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328320" y="4999898"/>
              <a:ext cx="633134" cy="63313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0" tIns="0" rIns="0" bIns="0" numCol="1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>
                  <a:solidFill>
                    <a:schemeClr val="bg1"/>
                  </a:solidFill>
                  <a:latin typeface="OPPOSans B" panose="00020600040101010101" pitchFamily="18" charset="-122"/>
                  <a:ea typeface="OPPOSans B" panose="00020600040101010101" pitchFamily="18" charset="-122"/>
                  <a:cs typeface="OPPOSans B" panose="00020600040101010101" pitchFamily="18" charset="-122"/>
                </a:rPr>
                <a:t>04</a:t>
              </a:r>
            </a:p>
          </p:txBody>
        </p:sp>
        <p:grpSp>
          <p:nvGrpSpPr>
            <p:cNvPr id="78" name="Group 34">
              <a:extLst>
                <a:ext uri="{FF2B5EF4-FFF2-40B4-BE49-F238E27FC236}">
                  <a16:creationId xmlns:a16="http://schemas.microsoft.com/office/drawing/2014/main" id="{060CE731-858C-4E4C-99C4-45EABA813322}"/>
                </a:ext>
              </a:extLst>
            </p:cNvPr>
            <p:cNvGrpSpPr/>
            <p:nvPr/>
          </p:nvGrpSpPr>
          <p:grpSpPr>
            <a:xfrm>
              <a:off x="5605927" y="3614497"/>
              <a:ext cx="849470" cy="822416"/>
              <a:chOff x="2339975" y="3200401"/>
              <a:chExt cx="249238" cy="241301"/>
            </a:xfrm>
            <a:solidFill>
              <a:schemeClr val="accent2"/>
            </a:solidFill>
          </p:grpSpPr>
          <p:sp>
            <p:nvSpPr>
              <p:cNvPr id="79" name="Rectangle 18">
                <a:extLst>
                  <a:ext uri="{FF2B5EF4-FFF2-40B4-BE49-F238E27FC236}">
                    <a16:creationId xmlns:a16="http://schemas.microsoft.com/office/drawing/2014/main" id="{15C2BD95-8AA4-4B05-B2B4-DFA85896FD6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28875" y="3297238"/>
                <a:ext cx="28575" cy="25400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OPPOSans B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endParaRPr>
              </a:p>
            </p:txBody>
          </p:sp>
          <p:sp>
            <p:nvSpPr>
              <p:cNvPr id="80" name="Rectangle 19">
                <a:extLst>
                  <a:ext uri="{FF2B5EF4-FFF2-40B4-BE49-F238E27FC236}">
                    <a16:creationId xmlns:a16="http://schemas.microsoft.com/office/drawing/2014/main" id="{B58F62C3-7EFE-4874-9273-6BF542B74EE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73325" y="3297238"/>
                <a:ext cx="28575" cy="25400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OPPOSans B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endParaRPr>
              </a:p>
            </p:txBody>
          </p:sp>
          <p:sp>
            <p:nvSpPr>
              <p:cNvPr id="81" name="Rectangle 20">
                <a:extLst>
                  <a:ext uri="{FF2B5EF4-FFF2-40B4-BE49-F238E27FC236}">
                    <a16:creationId xmlns:a16="http://schemas.microsoft.com/office/drawing/2014/main" id="{504474E5-FB47-4945-A457-2F1349F5C93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516188" y="3297238"/>
                <a:ext cx="28575" cy="25400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OPPOSans B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endParaRPr>
              </a:p>
            </p:txBody>
          </p:sp>
          <p:sp>
            <p:nvSpPr>
              <p:cNvPr id="82" name="Rectangle 21">
                <a:extLst>
                  <a:ext uri="{FF2B5EF4-FFF2-40B4-BE49-F238E27FC236}">
                    <a16:creationId xmlns:a16="http://schemas.microsoft.com/office/drawing/2014/main" id="{A5EFDD98-CE8E-42D8-8913-4D3040E5E92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28875" y="3338513"/>
                <a:ext cx="28575" cy="238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OPPOSans B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endParaRPr>
              </a:p>
            </p:txBody>
          </p:sp>
          <p:sp>
            <p:nvSpPr>
              <p:cNvPr id="83" name="Rectangle 22">
                <a:extLst>
                  <a:ext uri="{FF2B5EF4-FFF2-40B4-BE49-F238E27FC236}">
                    <a16:creationId xmlns:a16="http://schemas.microsoft.com/office/drawing/2014/main" id="{1CFF59BC-E49B-4A34-9CC9-1E944435D29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73325" y="3338513"/>
                <a:ext cx="28575" cy="238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OPPOSans B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endParaRPr>
              </a:p>
            </p:txBody>
          </p:sp>
          <p:sp>
            <p:nvSpPr>
              <p:cNvPr id="84" name="Rectangle 23">
                <a:extLst>
                  <a:ext uri="{FF2B5EF4-FFF2-40B4-BE49-F238E27FC236}">
                    <a16:creationId xmlns:a16="http://schemas.microsoft.com/office/drawing/2014/main" id="{E639AD72-3D76-48ED-96BF-12769DDB8E4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516188" y="3338513"/>
                <a:ext cx="28575" cy="238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OPPOSans B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endParaRPr>
              </a:p>
            </p:txBody>
          </p:sp>
          <p:sp>
            <p:nvSpPr>
              <p:cNvPr id="85" name="Rectangle 24">
                <a:extLst>
                  <a:ext uri="{FF2B5EF4-FFF2-40B4-BE49-F238E27FC236}">
                    <a16:creationId xmlns:a16="http://schemas.microsoft.com/office/drawing/2014/main" id="{929A0A37-2A3A-4E0D-9438-5ED90F3AB1B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28875" y="3378201"/>
                <a:ext cx="28575" cy="238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OPPOSans B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endParaRPr>
              </a:p>
            </p:txBody>
          </p:sp>
          <p:sp>
            <p:nvSpPr>
              <p:cNvPr id="86" name="Rectangle 25">
                <a:extLst>
                  <a:ext uri="{FF2B5EF4-FFF2-40B4-BE49-F238E27FC236}">
                    <a16:creationId xmlns:a16="http://schemas.microsoft.com/office/drawing/2014/main" id="{31034DFC-E6F4-4673-B51A-E26B3797C5B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86013" y="3338513"/>
                <a:ext cx="25400" cy="238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OPPOSans B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endParaRPr>
              </a:p>
            </p:txBody>
          </p:sp>
          <p:sp>
            <p:nvSpPr>
              <p:cNvPr id="87" name="Rectangle 26">
                <a:extLst>
                  <a:ext uri="{FF2B5EF4-FFF2-40B4-BE49-F238E27FC236}">
                    <a16:creationId xmlns:a16="http://schemas.microsoft.com/office/drawing/2014/main" id="{A5E07965-C4E8-4B9E-8005-CC904FD621A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86013" y="3378201"/>
                <a:ext cx="28575" cy="238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OPPOSans B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endParaRPr>
              </a:p>
            </p:txBody>
          </p:sp>
          <p:sp>
            <p:nvSpPr>
              <p:cNvPr id="88" name="Rectangle 27">
                <a:extLst>
                  <a:ext uri="{FF2B5EF4-FFF2-40B4-BE49-F238E27FC236}">
                    <a16:creationId xmlns:a16="http://schemas.microsoft.com/office/drawing/2014/main" id="{E8F4342E-BF26-48EB-A04B-CFBDED5742F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73325" y="3378201"/>
                <a:ext cx="28575" cy="238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OPPOSans B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endParaRPr>
              </a:p>
            </p:txBody>
          </p:sp>
          <p:sp>
            <p:nvSpPr>
              <p:cNvPr id="89" name="Rectangle 28">
                <a:extLst>
                  <a:ext uri="{FF2B5EF4-FFF2-40B4-BE49-F238E27FC236}">
                    <a16:creationId xmlns:a16="http://schemas.microsoft.com/office/drawing/2014/main" id="{CFEBD9CA-2513-4121-BE4A-9CF3CC791C0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516188" y="3378201"/>
                <a:ext cx="28575" cy="238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OPPOSans B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endParaRPr>
              </a:p>
            </p:txBody>
          </p:sp>
          <p:sp>
            <p:nvSpPr>
              <p:cNvPr id="90" name="Freeform 29">
                <a:extLst>
                  <a:ext uri="{FF2B5EF4-FFF2-40B4-BE49-F238E27FC236}">
                    <a16:creationId xmlns:a16="http://schemas.microsoft.com/office/drawing/2014/main" id="{FC3EE17C-F6FD-477F-A120-A8D2170245B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339975" y="3217864"/>
                <a:ext cx="249238" cy="223838"/>
              </a:xfrm>
              <a:custGeom>
                <a:gdLst>
                  <a:gd name="T0" fmla="*/ 157 w 157"/>
                  <a:gd name="T1" fmla="*/ 0 h 141"/>
                  <a:gd name="T2" fmla="*/ 135 w 157"/>
                  <a:gd name="T3" fmla="*/ 0 h 141"/>
                  <a:gd name="T4" fmla="*/ 135 w 157"/>
                  <a:gd name="T5" fmla="*/ 15 h 141"/>
                  <a:gd name="T6" fmla="*/ 114 w 157"/>
                  <a:gd name="T7" fmla="*/ 15 h 141"/>
                  <a:gd name="T8" fmla="*/ 114 w 157"/>
                  <a:gd name="T9" fmla="*/ 0 h 141"/>
                  <a:gd name="T10" fmla="*/ 47 w 157"/>
                  <a:gd name="T11" fmla="*/ 0 h 141"/>
                  <a:gd name="T12" fmla="*/ 47 w 157"/>
                  <a:gd name="T13" fmla="*/ 15 h 141"/>
                  <a:gd name="T14" fmla="*/ 25 w 157"/>
                  <a:gd name="T15" fmla="*/ 15 h 141"/>
                  <a:gd name="T16" fmla="*/ 25 w 157"/>
                  <a:gd name="T17" fmla="*/ 0 h 141"/>
                  <a:gd name="T18" fmla="*/ 0 w 157"/>
                  <a:gd name="T19" fmla="*/ 0 h 141"/>
                  <a:gd name="T20" fmla="*/ 0 w 157"/>
                  <a:gd name="T21" fmla="*/ 141 h 141"/>
                  <a:gd name="T22" fmla="*/ 12 w 157"/>
                  <a:gd name="T23" fmla="*/ 141 h 141"/>
                  <a:gd name="T24" fmla="*/ 146 w 157"/>
                  <a:gd name="T25" fmla="*/ 141 h 141"/>
                  <a:gd name="T26" fmla="*/ 157 w 157"/>
                  <a:gd name="T27" fmla="*/ 141 h 141"/>
                  <a:gd name="T28" fmla="*/ 157 w 157"/>
                  <a:gd name="T29" fmla="*/ 0 h 141"/>
                  <a:gd name="T30" fmla="*/ 146 w 157"/>
                  <a:gd name="T31" fmla="*/ 129 h 141"/>
                  <a:gd name="T32" fmla="*/ 12 w 157"/>
                  <a:gd name="T33" fmla="*/ 129 h 141"/>
                  <a:gd name="T34" fmla="*/ 12 w 157"/>
                  <a:gd name="T35" fmla="*/ 40 h 141"/>
                  <a:gd name="T36" fmla="*/ 146 w 157"/>
                  <a:gd name="T37" fmla="*/ 40 h 141"/>
                  <a:gd name="T38" fmla="*/ 146 w 157"/>
                  <a:gd name="T39" fmla="*/ 129 h 14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57" h="141">
                    <a:moveTo>
                      <a:pt x="157" y="0"/>
                    </a:moveTo>
                    <a:lnTo>
                      <a:pt x="135" y="0"/>
                    </a:lnTo>
                    <a:lnTo>
                      <a:pt x="135" y="15"/>
                    </a:lnTo>
                    <a:lnTo>
                      <a:pt x="114" y="15"/>
                    </a:lnTo>
                    <a:lnTo>
                      <a:pt x="114" y="0"/>
                    </a:lnTo>
                    <a:lnTo>
                      <a:pt x="47" y="0"/>
                    </a:lnTo>
                    <a:lnTo>
                      <a:pt x="47" y="15"/>
                    </a:lnTo>
                    <a:lnTo>
                      <a:pt x="25" y="15"/>
                    </a:lnTo>
                    <a:lnTo>
                      <a:pt x="25" y="0"/>
                    </a:lnTo>
                    <a:lnTo>
                      <a:pt x="0" y="0"/>
                    </a:lnTo>
                    <a:lnTo>
                      <a:pt x="0" y="141"/>
                    </a:lnTo>
                    <a:lnTo>
                      <a:pt x="12" y="141"/>
                    </a:lnTo>
                    <a:lnTo>
                      <a:pt x="146" y="141"/>
                    </a:lnTo>
                    <a:lnTo>
                      <a:pt x="157" y="141"/>
                    </a:lnTo>
                    <a:lnTo>
                      <a:pt x="157" y="0"/>
                    </a:lnTo>
                    <a:close/>
                    <a:moveTo>
                      <a:pt x="146" y="129"/>
                    </a:moveTo>
                    <a:lnTo>
                      <a:pt x="12" y="129"/>
                    </a:lnTo>
                    <a:lnTo>
                      <a:pt x="12" y="40"/>
                    </a:lnTo>
                    <a:lnTo>
                      <a:pt x="146" y="40"/>
                    </a:lnTo>
                    <a:lnTo>
                      <a:pt x="146" y="129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OPPOSans B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endParaRPr>
              </a:p>
            </p:txBody>
          </p:sp>
          <p:sp>
            <p:nvSpPr>
              <p:cNvPr id="91" name="Rectangle 30">
                <a:extLst>
                  <a:ext uri="{FF2B5EF4-FFF2-40B4-BE49-F238E27FC236}">
                    <a16:creationId xmlns:a16="http://schemas.microsoft.com/office/drawing/2014/main" id="{3935E1FB-38AC-4031-ADC1-B5DEF6C4EF9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87600" y="3200401"/>
                <a:ext cx="20638" cy="349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OPPOSans B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endParaRPr>
              </a:p>
            </p:txBody>
          </p:sp>
          <p:sp>
            <p:nvSpPr>
              <p:cNvPr id="92" name="Rectangle 31">
                <a:extLst>
                  <a:ext uri="{FF2B5EF4-FFF2-40B4-BE49-F238E27FC236}">
                    <a16:creationId xmlns:a16="http://schemas.microsoft.com/office/drawing/2014/main" id="{FA450025-DA79-441B-84A0-1E3432A441E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525713" y="3200401"/>
                <a:ext cx="23813" cy="349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OPPOSans B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endParaRPr>
              </a:p>
            </p:txBody>
          </p:sp>
        </p:grpSp>
      </p:grpSp>
      <p:sp>
        <p:nvSpPr>
          <p:cNvPr id="39" name="矩形 38">
            <a:extLst>
              <a:ext uri="{FF2B5EF4-FFF2-40B4-BE49-F238E27FC236}">
                <a16:creationId xmlns:a16="http://schemas.microsoft.com/office/drawing/2014/main" id="{DEF747D6-CF4F-44C1-959D-3825DF3D4924}"/>
              </a:ext>
            </a:extLst>
          </p:cNvPr>
          <p:cNvSpPr/>
          <p:nvPr/>
        </p:nvSpPr>
        <p:spPr>
          <a:xfrm>
            <a:off x="202639" y="37187"/>
            <a:ext cx="2952074" cy="6039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2B3D88"/>
              </a:buClr>
              <a:buSzTx/>
              <a:buFontTx/>
              <a:buNone/>
              <a:defRPr/>
            </a:pP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POSans B" panose="00020600040101010101" pitchFamily="18" charset="-122"/>
                <a:ea typeface="OPPOSans B" panose="00020600040101010101" pitchFamily="18" charset="-122"/>
                <a:cs typeface="OPPOSans B" panose="00020600040101010101" pitchFamily="18" charset="-122"/>
                <a:sym typeface="+mn-lt"/>
              </a:rPr>
              <a:t>添加标题内容</a:t>
            </a:r>
          </a:p>
        </p:txBody>
      </p:sp>
    </p:spTree>
    <p:custDataLst>
      <p:tags r:id="rId3"/>
    </p:custDataLst>
    <p:extLst>
      <p:ext uri="{BB962C8B-B14F-4D97-AF65-F5344CB8AC3E}">
        <p14:creationId xmlns:p14="http://schemas.microsoft.com/office/powerpoint/2010/main" val="3566433182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>
            <a:extLst>
              <a:ext uri="{FF2B5EF4-FFF2-40B4-BE49-F238E27FC236}">
                <a16:creationId xmlns:a16="http://schemas.microsoft.com/office/drawing/2014/main" id="{391ECDB0-05BB-4ED4-A27D-8061A5F8F1FB}"/>
              </a:ext>
            </a:extLst>
          </p:cNvPr>
          <p:cNvGrpSpPr/>
          <p:nvPr/>
        </p:nvGrpSpPr>
        <p:grpSpPr>
          <a:xfrm>
            <a:off x="1524001" y="1506784"/>
            <a:ext cx="9143999" cy="2204611"/>
            <a:chOff x="1479551" y="1449634"/>
            <a:chExt cx="9143999" cy="2204611"/>
          </a:xfrm>
        </p:grpSpPr>
        <p:pic>
          <p:nvPicPr>
            <p:cNvPr id="50" name="图片 49">
              <a:extLst>
                <a:ext uri="{FF2B5EF4-FFF2-40B4-BE49-F238E27FC236}">
                  <a16:creationId xmlns:a16="http://schemas.microsoft.com/office/drawing/2014/main" id="{5A2E673E-11F1-4A56-AC26-EC056389839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761" r="2761"/>
            <a:stretch>
              <a:fillRect/>
            </a:stretch>
          </p:blipFill>
          <p:spPr>
            <a:xfrm>
              <a:off x="1479551" y="1449634"/>
              <a:ext cx="3121815" cy="2204611"/>
            </a:xfrm>
            <a:custGeom>
              <a:gdLst>
                <a:gd name="connsiteX0" fmla="*/ 0 w 3121815"/>
                <a:gd name="connsiteY0" fmla="*/ 0 h 2204611"/>
                <a:gd name="connsiteX1" fmla="*/ 3121815 w 3121815"/>
                <a:gd name="connsiteY1" fmla="*/ 0 h 2204611"/>
                <a:gd name="connsiteX2" fmla="*/ 3121815 w 3121815"/>
                <a:gd name="connsiteY2" fmla="*/ 2204611 h 2204611"/>
                <a:gd name="connsiteX3" fmla="*/ 0 w 3121815"/>
                <a:gd name="connsiteY3" fmla="*/ 2204611 h 220461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21815" h="2204611">
                  <a:moveTo>
                    <a:pt x="0" y="0"/>
                  </a:moveTo>
                  <a:lnTo>
                    <a:pt x="3121815" y="0"/>
                  </a:lnTo>
                  <a:lnTo>
                    <a:pt x="3121815" y="2204611"/>
                  </a:lnTo>
                  <a:lnTo>
                    <a:pt x="0" y="2204611"/>
                  </a:lnTo>
                  <a:close/>
                </a:path>
              </a:pathLst>
            </a:custGeom>
          </p:spPr>
        </p:pic>
        <p:sp>
          <p:nvSpPr>
            <p:cNvPr id="28" name="矩形 27">
              <a:extLst>
                <a:ext uri="{FF2B5EF4-FFF2-40B4-BE49-F238E27FC236}">
                  <a16:creationId xmlns:a16="http://schemas.microsoft.com/office/drawing/2014/main" id="{ED9A5530-DCD1-4BE2-9023-139CCB407783}"/>
                </a:ext>
              </a:extLst>
            </p:cNvPr>
            <p:cNvSpPr/>
            <p:nvPr/>
          </p:nvSpPr>
          <p:spPr>
            <a:xfrm>
              <a:off x="4814091" y="1449634"/>
              <a:ext cx="5809459" cy="2204611"/>
            </a:xfrm>
            <a:prstGeom prst="rect">
              <a:avLst/>
            </a:prstGeom>
            <a:solidFill>
              <a:schemeClr val="accent1"/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OPPOSans B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B" panose="00020600040101010101" pitchFamily="18" charset="-122"/>
              </a:endParaRPr>
            </a:p>
          </p:txBody>
        </p:sp>
      </p:grpSp>
      <p:grpSp>
        <p:nvGrpSpPr>
          <p:cNvPr id="5" name="组合 4">
            <a:extLst>
              <a:ext uri="{FF2B5EF4-FFF2-40B4-BE49-F238E27FC236}">
                <a16:creationId xmlns:a16="http://schemas.microsoft.com/office/drawing/2014/main" id="{7A390099-436C-4466-A064-B2B2FA4D845A}"/>
              </a:ext>
            </a:extLst>
          </p:cNvPr>
          <p:cNvGrpSpPr/>
          <p:nvPr/>
        </p:nvGrpSpPr>
        <p:grpSpPr>
          <a:xfrm>
            <a:off x="1675424" y="4177025"/>
            <a:ext cx="876300" cy="876300"/>
            <a:chOff x="1523024" y="4729475"/>
            <a:chExt cx="876300" cy="876300"/>
          </a:xfrm>
        </p:grpSpPr>
        <p:sp>
          <p:nvSpPr>
            <p:cNvPr id="42" name="椭圆 41">
              <a:extLst>
                <a:ext uri="{FF2B5EF4-FFF2-40B4-BE49-F238E27FC236}">
                  <a16:creationId xmlns:a16="http://schemas.microsoft.com/office/drawing/2014/main" id="{E105383D-DD61-4B5E-A6A3-43825EB2A84F}"/>
                </a:ext>
              </a:extLst>
            </p:cNvPr>
            <p:cNvSpPr/>
            <p:nvPr/>
          </p:nvSpPr>
          <p:spPr>
            <a:xfrm>
              <a:off x="1523024" y="4729475"/>
              <a:ext cx="876300" cy="8763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85000"/>
                    <a:lumOff val="15000"/>
                  </a:schemeClr>
                </a:solidFill>
                <a:latin typeface="OPPOSans B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B" panose="00020600040101010101" pitchFamily="18" charset="-122"/>
              </a:endParaRPr>
            </a:p>
          </p:txBody>
        </p:sp>
        <p:sp>
          <p:nvSpPr>
            <p:cNvPr id="48" name="Oval 33">
              <a:extLst>
                <a:ext uri="{FF2B5EF4-FFF2-40B4-BE49-F238E27FC236}">
                  <a16:creationId xmlns:a16="http://schemas.microsoft.com/office/drawing/2014/main" id="{90CA45FA-68B0-4F89-BB0D-CDE3FD294ABB}"/>
                </a:ext>
              </a:extLst>
            </p:cNvPr>
            <p:cNvSpPr/>
            <p:nvPr/>
          </p:nvSpPr>
          <p:spPr>
            <a:xfrm>
              <a:off x="1748448" y="4977039"/>
              <a:ext cx="442188" cy="398005"/>
            </a:xfrm>
            <a:custGeom>
              <a:gdLst>
                <a:gd name="T0" fmla="*/ 56 w 12800"/>
                <a:gd name="T1" fmla="*/ 0 h 11520"/>
                <a:gd name="T2" fmla="*/ 0 w 12800"/>
                <a:gd name="T3" fmla="*/ 11464 h 11520"/>
                <a:gd name="T4" fmla="*/ 2337 w 12800"/>
                <a:gd name="T5" fmla="*/ 11520 h 11520"/>
                <a:gd name="T6" fmla="*/ 4424 w 12800"/>
                <a:gd name="T7" fmla="*/ 9322 h 11520"/>
                <a:gd name="T8" fmla="*/ 6706 w 12800"/>
                <a:gd name="T9" fmla="*/ 11520 h 11520"/>
                <a:gd name="T10" fmla="*/ 6762 w 12800"/>
                <a:gd name="T11" fmla="*/ 83 h 11520"/>
                <a:gd name="T12" fmla="*/ 2894 w 12800"/>
                <a:gd name="T13" fmla="*/ 7652 h 11520"/>
                <a:gd name="T14" fmla="*/ 1280 w 12800"/>
                <a:gd name="T15" fmla="*/ 6066 h 11520"/>
                <a:gd name="T16" fmla="*/ 2894 w 12800"/>
                <a:gd name="T17" fmla="*/ 7652 h 11520"/>
                <a:gd name="T18" fmla="*/ 1280 w 12800"/>
                <a:gd name="T19" fmla="*/ 5287 h 11520"/>
                <a:gd name="T20" fmla="*/ 2894 w 12800"/>
                <a:gd name="T21" fmla="*/ 3701 h 11520"/>
                <a:gd name="T22" fmla="*/ 2894 w 12800"/>
                <a:gd name="T23" fmla="*/ 2922 h 11520"/>
                <a:gd name="T24" fmla="*/ 1280 w 12800"/>
                <a:gd name="T25" fmla="*/ 1336 h 11520"/>
                <a:gd name="T26" fmla="*/ 2894 w 12800"/>
                <a:gd name="T27" fmla="*/ 2922 h 11520"/>
                <a:gd name="T28" fmla="*/ 3840 w 12800"/>
                <a:gd name="T29" fmla="*/ 7652 h 11520"/>
                <a:gd name="T30" fmla="*/ 5454 w 12800"/>
                <a:gd name="T31" fmla="*/ 6066 h 11520"/>
                <a:gd name="T32" fmla="*/ 5454 w 12800"/>
                <a:gd name="T33" fmla="*/ 5287 h 11520"/>
                <a:gd name="T34" fmla="*/ 3840 w 12800"/>
                <a:gd name="T35" fmla="*/ 3701 h 11520"/>
                <a:gd name="T36" fmla="*/ 5454 w 12800"/>
                <a:gd name="T37" fmla="*/ 5287 h 11520"/>
                <a:gd name="T38" fmla="*/ 3840 w 12800"/>
                <a:gd name="T39" fmla="*/ 2922 h 11520"/>
                <a:gd name="T40" fmla="*/ 5454 w 12800"/>
                <a:gd name="T41" fmla="*/ 1336 h 11520"/>
                <a:gd name="T42" fmla="*/ 12466 w 12800"/>
                <a:gd name="T43" fmla="*/ 3701 h 11520"/>
                <a:gd name="T44" fmla="*/ 7763 w 12800"/>
                <a:gd name="T45" fmla="*/ 4035 h 11520"/>
                <a:gd name="T46" fmla="*/ 7791 w 12800"/>
                <a:gd name="T47" fmla="*/ 11492 h 11520"/>
                <a:gd name="T48" fmla="*/ 9544 w 12800"/>
                <a:gd name="T49" fmla="*/ 10045 h 11520"/>
                <a:gd name="T50" fmla="*/ 11019 w 12800"/>
                <a:gd name="T51" fmla="*/ 11492 h 11520"/>
                <a:gd name="T52" fmla="*/ 12772 w 12800"/>
                <a:gd name="T53" fmla="*/ 11464 h 11520"/>
                <a:gd name="T54" fmla="*/ 12466 w 12800"/>
                <a:gd name="T55" fmla="*/ 3701 h 11520"/>
                <a:gd name="T56" fmla="*/ 8403 w 12800"/>
                <a:gd name="T57" fmla="*/ 8821 h 11520"/>
                <a:gd name="T58" fmla="*/ 12104 w 12800"/>
                <a:gd name="T59" fmla="*/ 8042 h 11520"/>
                <a:gd name="T60" fmla="*/ 12104 w 12800"/>
                <a:gd name="T61" fmla="*/ 7263 h 11520"/>
                <a:gd name="T62" fmla="*/ 8403 w 12800"/>
                <a:gd name="T63" fmla="*/ 6483 h 11520"/>
                <a:gd name="T64" fmla="*/ 12104 w 12800"/>
                <a:gd name="T65" fmla="*/ 7263 h 11520"/>
                <a:gd name="T66" fmla="*/ 8403 w 12800"/>
                <a:gd name="T67" fmla="*/ 5677 h 11520"/>
                <a:gd name="T68" fmla="*/ 12104 w 12800"/>
                <a:gd name="T69" fmla="*/ 4897 h 11520"/>
                <a:gd name="T70" fmla="*/ 12104 w 12800"/>
                <a:gd name="T71" fmla="*/ 5677 h 115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2800" h="11520">
                  <a:moveTo>
                    <a:pt x="6706" y="0"/>
                  </a:moveTo>
                  <a:lnTo>
                    <a:pt x="56" y="0"/>
                  </a:lnTo>
                  <a:cubicBezTo>
                    <a:pt x="28" y="0"/>
                    <a:pt x="0" y="28"/>
                    <a:pt x="0" y="83"/>
                  </a:cubicBezTo>
                  <a:lnTo>
                    <a:pt x="0" y="11464"/>
                  </a:lnTo>
                  <a:cubicBezTo>
                    <a:pt x="0" y="11492"/>
                    <a:pt x="28" y="11520"/>
                    <a:pt x="56" y="11520"/>
                  </a:cubicBezTo>
                  <a:lnTo>
                    <a:pt x="2337" y="11520"/>
                  </a:lnTo>
                  <a:lnTo>
                    <a:pt x="2337" y="9322"/>
                  </a:lnTo>
                  <a:lnTo>
                    <a:pt x="4424" y="9322"/>
                  </a:lnTo>
                  <a:lnTo>
                    <a:pt x="4424" y="11520"/>
                  </a:lnTo>
                  <a:lnTo>
                    <a:pt x="6706" y="11520"/>
                  </a:lnTo>
                  <a:cubicBezTo>
                    <a:pt x="6734" y="11520"/>
                    <a:pt x="6762" y="11492"/>
                    <a:pt x="6762" y="11464"/>
                  </a:cubicBezTo>
                  <a:lnTo>
                    <a:pt x="6762" y="83"/>
                  </a:lnTo>
                  <a:cubicBezTo>
                    <a:pt x="6762" y="28"/>
                    <a:pt x="6734" y="0"/>
                    <a:pt x="6706" y="0"/>
                  </a:cubicBezTo>
                  <a:close/>
                  <a:moveTo>
                    <a:pt x="2894" y="7652"/>
                  </a:moveTo>
                  <a:lnTo>
                    <a:pt x="1280" y="7652"/>
                  </a:lnTo>
                  <a:lnTo>
                    <a:pt x="1280" y="6066"/>
                  </a:lnTo>
                  <a:lnTo>
                    <a:pt x="2894" y="6066"/>
                  </a:lnTo>
                  <a:lnTo>
                    <a:pt x="2894" y="7652"/>
                  </a:lnTo>
                  <a:close/>
                  <a:moveTo>
                    <a:pt x="2894" y="5287"/>
                  </a:moveTo>
                  <a:lnTo>
                    <a:pt x="1280" y="5287"/>
                  </a:lnTo>
                  <a:lnTo>
                    <a:pt x="1280" y="3701"/>
                  </a:lnTo>
                  <a:lnTo>
                    <a:pt x="2894" y="3701"/>
                  </a:lnTo>
                  <a:lnTo>
                    <a:pt x="2894" y="5287"/>
                  </a:lnTo>
                  <a:close/>
                  <a:moveTo>
                    <a:pt x="2894" y="2922"/>
                  </a:moveTo>
                  <a:lnTo>
                    <a:pt x="1280" y="2922"/>
                  </a:lnTo>
                  <a:lnTo>
                    <a:pt x="1280" y="1336"/>
                  </a:lnTo>
                  <a:lnTo>
                    <a:pt x="2894" y="1336"/>
                  </a:lnTo>
                  <a:lnTo>
                    <a:pt x="2894" y="2922"/>
                  </a:lnTo>
                  <a:close/>
                  <a:moveTo>
                    <a:pt x="5454" y="7652"/>
                  </a:moveTo>
                  <a:lnTo>
                    <a:pt x="3840" y="7652"/>
                  </a:lnTo>
                  <a:lnTo>
                    <a:pt x="3840" y="6066"/>
                  </a:lnTo>
                  <a:lnTo>
                    <a:pt x="5454" y="6066"/>
                  </a:lnTo>
                  <a:lnTo>
                    <a:pt x="5454" y="7652"/>
                  </a:lnTo>
                  <a:close/>
                  <a:moveTo>
                    <a:pt x="5454" y="5287"/>
                  </a:moveTo>
                  <a:lnTo>
                    <a:pt x="3840" y="5287"/>
                  </a:lnTo>
                  <a:lnTo>
                    <a:pt x="3840" y="3701"/>
                  </a:lnTo>
                  <a:lnTo>
                    <a:pt x="5454" y="3701"/>
                  </a:lnTo>
                  <a:lnTo>
                    <a:pt x="5454" y="5287"/>
                  </a:lnTo>
                  <a:close/>
                  <a:moveTo>
                    <a:pt x="5454" y="2922"/>
                  </a:moveTo>
                  <a:lnTo>
                    <a:pt x="3840" y="2922"/>
                  </a:lnTo>
                  <a:lnTo>
                    <a:pt x="3840" y="1336"/>
                  </a:lnTo>
                  <a:lnTo>
                    <a:pt x="5454" y="1336"/>
                  </a:lnTo>
                  <a:lnTo>
                    <a:pt x="5454" y="2922"/>
                  </a:lnTo>
                  <a:close/>
                  <a:moveTo>
                    <a:pt x="12466" y="3701"/>
                  </a:moveTo>
                  <a:lnTo>
                    <a:pt x="8097" y="3701"/>
                  </a:lnTo>
                  <a:cubicBezTo>
                    <a:pt x="7903" y="3701"/>
                    <a:pt x="7763" y="3840"/>
                    <a:pt x="7763" y="4035"/>
                  </a:cubicBezTo>
                  <a:lnTo>
                    <a:pt x="7763" y="11464"/>
                  </a:lnTo>
                  <a:cubicBezTo>
                    <a:pt x="7763" y="11492"/>
                    <a:pt x="7791" y="11492"/>
                    <a:pt x="7791" y="11492"/>
                  </a:cubicBezTo>
                  <a:lnTo>
                    <a:pt x="9544" y="11492"/>
                  </a:lnTo>
                  <a:lnTo>
                    <a:pt x="9544" y="10045"/>
                  </a:lnTo>
                  <a:lnTo>
                    <a:pt x="11019" y="10045"/>
                  </a:lnTo>
                  <a:lnTo>
                    <a:pt x="11019" y="11492"/>
                  </a:lnTo>
                  <a:lnTo>
                    <a:pt x="12744" y="11492"/>
                  </a:lnTo>
                  <a:cubicBezTo>
                    <a:pt x="12772" y="11492"/>
                    <a:pt x="12772" y="11464"/>
                    <a:pt x="12772" y="11464"/>
                  </a:cubicBezTo>
                  <a:lnTo>
                    <a:pt x="12772" y="4035"/>
                  </a:lnTo>
                  <a:cubicBezTo>
                    <a:pt x="12800" y="3868"/>
                    <a:pt x="12633" y="3701"/>
                    <a:pt x="12466" y="3701"/>
                  </a:cubicBezTo>
                  <a:close/>
                  <a:moveTo>
                    <a:pt x="12104" y="8821"/>
                  </a:moveTo>
                  <a:lnTo>
                    <a:pt x="8403" y="8821"/>
                  </a:lnTo>
                  <a:lnTo>
                    <a:pt x="8403" y="8042"/>
                  </a:lnTo>
                  <a:lnTo>
                    <a:pt x="12104" y="8042"/>
                  </a:lnTo>
                  <a:lnTo>
                    <a:pt x="12104" y="8821"/>
                  </a:lnTo>
                  <a:close/>
                  <a:moveTo>
                    <a:pt x="12104" y="7263"/>
                  </a:moveTo>
                  <a:lnTo>
                    <a:pt x="8403" y="7263"/>
                  </a:lnTo>
                  <a:lnTo>
                    <a:pt x="8403" y="6483"/>
                  </a:lnTo>
                  <a:lnTo>
                    <a:pt x="12104" y="6483"/>
                  </a:lnTo>
                  <a:lnTo>
                    <a:pt x="12104" y="7263"/>
                  </a:lnTo>
                  <a:close/>
                  <a:moveTo>
                    <a:pt x="12104" y="5677"/>
                  </a:moveTo>
                  <a:lnTo>
                    <a:pt x="8403" y="5677"/>
                  </a:lnTo>
                  <a:lnTo>
                    <a:pt x="8403" y="4897"/>
                  </a:lnTo>
                  <a:lnTo>
                    <a:pt x="12104" y="4897"/>
                  </a:lnTo>
                  <a:lnTo>
                    <a:pt x="12104" y="5677"/>
                  </a:lnTo>
                  <a:close/>
                  <a:moveTo>
                    <a:pt x="12104" y="5677"/>
                  </a:move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85000"/>
                    <a:lumOff val="15000"/>
                  </a:schemeClr>
                </a:solidFill>
                <a:latin typeface="OPPOSans B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B" panose="00020600040101010101" pitchFamily="18" charset="-122"/>
              </a:endParaRPr>
            </a:p>
          </p:txBody>
        </p:sp>
      </p:grpSp>
      <p:grpSp>
        <p:nvGrpSpPr>
          <p:cNvPr id="6" name="组合 5">
            <a:extLst>
              <a:ext uri="{FF2B5EF4-FFF2-40B4-BE49-F238E27FC236}">
                <a16:creationId xmlns:a16="http://schemas.microsoft.com/office/drawing/2014/main" id="{4DAF6C65-236C-4E7B-88DD-5A120630956B}"/>
              </a:ext>
            </a:extLst>
          </p:cNvPr>
          <p:cNvGrpSpPr/>
          <p:nvPr/>
        </p:nvGrpSpPr>
        <p:grpSpPr>
          <a:xfrm>
            <a:off x="6395992" y="4177025"/>
            <a:ext cx="876300" cy="876300"/>
            <a:chOff x="6506586" y="4729475"/>
            <a:chExt cx="876300" cy="876300"/>
          </a:xfrm>
        </p:grpSpPr>
        <p:sp>
          <p:nvSpPr>
            <p:cNvPr id="47" name="椭圆 46">
              <a:extLst>
                <a:ext uri="{FF2B5EF4-FFF2-40B4-BE49-F238E27FC236}">
                  <a16:creationId xmlns:a16="http://schemas.microsoft.com/office/drawing/2014/main" id="{F07B783E-325E-4D92-9400-83C80FA6D945}"/>
                </a:ext>
              </a:extLst>
            </p:cNvPr>
            <p:cNvSpPr/>
            <p:nvPr/>
          </p:nvSpPr>
          <p:spPr>
            <a:xfrm>
              <a:off x="6506586" y="4729475"/>
              <a:ext cx="876300" cy="8763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85000"/>
                    <a:lumOff val="15000"/>
                  </a:schemeClr>
                </a:solidFill>
                <a:latin typeface="OPPOSans B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B" panose="00020600040101010101" pitchFamily="18" charset="-122"/>
              </a:endParaRPr>
            </a:p>
          </p:txBody>
        </p:sp>
        <p:sp>
          <p:nvSpPr>
            <p:cNvPr id="49" name="Oval 33">
              <a:extLst>
                <a:ext uri="{FF2B5EF4-FFF2-40B4-BE49-F238E27FC236}">
                  <a16:creationId xmlns:a16="http://schemas.microsoft.com/office/drawing/2014/main" id="{3E49ED20-E0F2-4F91-B2B1-D98FBEFBD777}"/>
                </a:ext>
              </a:extLst>
            </p:cNvPr>
            <p:cNvSpPr/>
            <p:nvPr/>
          </p:nvSpPr>
          <p:spPr>
            <a:xfrm>
              <a:off x="6723642" y="4992136"/>
              <a:ext cx="442188" cy="426431"/>
            </a:xfrm>
            <a:custGeom>
              <a:gdLst>
                <a:gd name="T0" fmla="*/ 11888 w 12803"/>
                <a:gd name="T1" fmla="*/ 0 h 12345"/>
                <a:gd name="T2" fmla="*/ 914 w 12803"/>
                <a:gd name="T3" fmla="*/ 0 h 12345"/>
                <a:gd name="T4" fmla="*/ 0 w 12803"/>
                <a:gd name="T5" fmla="*/ 914 h 12345"/>
                <a:gd name="T6" fmla="*/ 0 w 12803"/>
                <a:gd name="T7" fmla="*/ 8687 h 12345"/>
                <a:gd name="T8" fmla="*/ 914 w 12803"/>
                <a:gd name="T9" fmla="*/ 9602 h 12345"/>
                <a:gd name="T10" fmla="*/ 3201 w 12803"/>
                <a:gd name="T11" fmla="*/ 9602 h 12345"/>
                <a:gd name="T12" fmla="*/ 3201 w 12803"/>
                <a:gd name="T13" fmla="*/ 12345 h 12345"/>
                <a:gd name="T14" fmla="*/ 8230 w 12803"/>
                <a:gd name="T15" fmla="*/ 9602 h 12345"/>
                <a:gd name="T16" fmla="*/ 11888 w 12803"/>
                <a:gd name="T17" fmla="*/ 9602 h 12345"/>
                <a:gd name="T18" fmla="*/ 12803 w 12803"/>
                <a:gd name="T19" fmla="*/ 8687 h 12345"/>
                <a:gd name="T20" fmla="*/ 12803 w 12803"/>
                <a:gd name="T21" fmla="*/ 914 h 12345"/>
                <a:gd name="T22" fmla="*/ 11888 w 12803"/>
                <a:gd name="T23" fmla="*/ 0 h 12345"/>
                <a:gd name="T24" fmla="*/ 3201 w 12803"/>
                <a:gd name="T25" fmla="*/ 5487 h 12345"/>
                <a:gd name="T26" fmla="*/ 2286 w 12803"/>
                <a:gd name="T27" fmla="*/ 4572 h 12345"/>
                <a:gd name="T28" fmla="*/ 3201 w 12803"/>
                <a:gd name="T29" fmla="*/ 3658 h 12345"/>
                <a:gd name="T30" fmla="*/ 4115 w 12803"/>
                <a:gd name="T31" fmla="*/ 4572 h 12345"/>
                <a:gd name="T32" fmla="*/ 3201 w 12803"/>
                <a:gd name="T33" fmla="*/ 5487 h 12345"/>
                <a:gd name="T34" fmla="*/ 6401 w 12803"/>
                <a:gd name="T35" fmla="*/ 5487 h 12345"/>
                <a:gd name="T36" fmla="*/ 5487 w 12803"/>
                <a:gd name="T37" fmla="*/ 4572 h 12345"/>
                <a:gd name="T38" fmla="*/ 6401 w 12803"/>
                <a:gd name="T39" fmla="*/ 3658 h 12345"/>
                <a:gd name="T40" fmla="*/ 7316 w 12803"/>
                <a:gd name="T41" fmla="*/ 4572 h 12345"/>
                <a:gd name="T42" fmla="*/ 6401 w 12803"/>
                <a:gd name="T43" fmla="*/ 5487 h 12345"/>
                <a:gd name="T44" fmla="*/ 9602 w 12803"/>
                <a:gd name="T45" fmla="*/ 5487 h 12345"/>
                <a:gd name="T46" fmla="*/ 8687 w 12803"/>
                <a:gd name="T47" fmla="*/ 4572 h 12345"/>
                <a:gd name="T48" fmla="*/ 9602 w 12803"/>
                <a:gd name="T49" fmla="*/ 3658 h 12345"/>
                <a:gd name="T50" fmla="*/ 10516 w 12803"/>
                <a:gd name="T51" fmla="*/ 4572 h 12345"/>
                <a:gd name="T52" fmla="*/ 9602 w 12803"/>
                <a:gd name="T53" fmla="*/ 5487 h 12345"/>
                <a:gd name="T54" fmla="*/ 9602 w 12803"/>
                <a:gd name="T55" fmla="*/ 5487 h 12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2802" h="12345">
                  <a:moveTo>
                    <a:pt x="11888" y="0"/>
                  </a:moveTo>
                  <a:lnTo>
                    <a:pt x="914" y="0"/>
                  </a:lnTo>
                  <a:cubicBezTo>
                    <a:pt x="409" y="0"/>
                    <a:pt x="0" y="409"/>
                    <a:pt x="0" y="914"/>
                  </a:cubicBezTo>
                  <a:lnTo>
                    <a:pt x="0" y="8687"/>
                  </a:lnTo>
                  <a:cubicBezTo>
                    <a:pt x="0" y="9193"/>
                    <a:pt x="409" y="9602"/>
                    <a:pt x="914" y="9602"/>
                  </a:cubicBezTo>
                  <a:lnTo>
                    <a:pt x="3201" y="9602"/>
                  </a:lnTo>
                  <a:lnTo>
                    <a:pt x="3201" y="12345"/>
                  </a:lnTo>
                  <a:lnTo>
                    <a:pt x="8230" y="9602"/>
                  </a:lnTo>
                  <a:lnTo>
                    <a:pt x="11888" y="9602"/>
                  </a:lnTo>
                  <a:cubicBezTo>
                    <a:pt x="12393" y="9602"/>
                    <a:pt x="12803" y="9193"/>
                    <a:pt x="12803" y="8687"/>
                  </a:cubicBezTo>
                  <a:lnTo>
                    <a:pt x="12803" y="914"/>
                  </a:lnTo>
                  <a:cubicBezTo>
                    <a:pt x="12803" y="409"/>
                    <a:pt x="12393" y="0"/>
                    <a:pt x="11888" y="0"/>
                  </a:cubicBezTo>
                  <a:close/>
                  <a:moveTo>
                    <a:pt x="3201" y="5487"/>
                  </a:moveTo>
                  <a:cubicBezTo>
                    <a:pt x="2695" y="5487"/>
                    <a:pt x="2286" y="5077"/>
                    <a:pt x="2286" y="4572"/>
                  </a:cubicBezTo>
                  <a:cubicBezTo>
                    <a:pt x="2286" y="4067"/>
                    <a:pt x="2695" y="3658"/>
                    <a:pt x="3201" y="3658"/>
                  </a:cubicBezTo>
                  <a:cubicBezTo>
                    <a:pt x="3706" y="3658"/>
                    <a:pt x="4115" y="4067"/>
                    <a:pt x="4115" y="4572"/>
                  </a:cubicBezTo>
                  <a:cubicBezTo>
                    <a:pt x="4115" y="5077"/>
                    <a:pt x="3706" y="5487"/>
                    <a:pt x="3201" y="5487"/>
                  </a:cubicBezTo>
                  <a:close/>
                  <a:moveTo>
                    <a:pt x="6401" y="5487"/>
                  </a:moveTo>
                  <a:cubicBezTo>
                    <a:pt x="5896" y="5487"/>
                    <a:pt x="5487" y="5077"/>
                    <a:pt x="5487" y="4572"/>
                  </a:cubicBezTo>
                  <a:cubicBezTo>
                    <a:pt x="5487" y="4067"/>
                    <a:pt x="5896" y="3658"/>
                    <a:pt x="6401" y="3658"/>
                  </a:cubicBezTo>
                  <a:cubicBezTo>
                    <a:pt x="6907" y="3658"/>
                    <a:pt x="7316" y="4067"/>
                    <a:pt x="7316" y="4572"/>
                  </a:cubicBezTo>
                  <a:cubicBezTo>
                    <a:pt x="7316" y="5077"/>
                    <a:pt x="6907" y="5487"/>
                    <a:pt x="6401" y="5487"/>
                  </a:cubicBezTo>
                  <a:close/>
                  <a:moveTo>
                    <a:pt x="9602" y="5487"/>
                  </a:moveTo>
                  <a:cubicBezTo>
                    <a:pt x="9097" y="5487"/>
                    <a:pt x="8687" y="5077"/>
                    <a:pt x="8687" y="4572"/>
                  </a:cubicBezTo>
                  <a:cubicBezTo>
                    <a:pt x="8687" y="4067"/>
                    <a:pt x="9097" y="3658"/>
                    <a:pt x="9602" y="3658"/>
                  </a:cubicBezTo>
                  <a:cubicBezTo>
                    <a:pt x="10107" y="3658"/>
                    <a:pt x="10516" y="4067"/>
                    <a:pt x="10516" y="4572"/>
                  </a:cubicBezTo>
                  <a:cubicBezTo>
                    <a:pt x="10516" y="5077"/>
                    <a:pt x="10107" y="5487"/>
                    <a:pt x="9602" y="5487"/>
                  </a:cubicBezTo>
                  <a:close/>
                  <a:moveTo>
                    <a:pt x="9602" y="5487"/>
                  </a:move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85000"/>
                    <a:lumOff val="15000"/>
                  </a:schemeClr>
                </a:solidFill>
                <a:latin typeface="OPPOSans B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B" panose="00020600040101010101" pitchFamily="18" charset="-122"/>
              </a:endParaRPr>
            </a:p>
          </p:txBody>
        </p:sp>
      </p:grpSp>
      <p:grpSp>
        <p:nvGrpSpPr>
          <p:cNvPr id="51" name="组合 50">
            <a:extLst>
              <a:ext uri="{FF2B5EF4-FFF2-40B4-BE49-F238E27FC236}">
                <a16:creationId xmlns:a16="http://schemas.microsoft.com/office/drawing/2014/main" id="{37297D43-C3C0-42EB-AB16-86CA3A8CA7E8}"/>
              </a:ext>
            </a:extLst>
          </p:cNvPr>
          <p:cNvGrpSpPr/>
          <p:nvPr/>
        </p:nvGrpSpPr>
        <p:grpSpPr>
          <a:xfrm>
            <a:off x="2768780" y="4177025"/>
            <a:ext cx="3201854" cy="1542228"/>
            <a:chOff x="8141407" y="3806531"/>
            <a:chExt cx="3201854" cy="1542228"/>
          </a:xfrm>
        </p:grpSpPr>
        <p:sp>
          <p:nvSpPr>
            <p:cNvPr id="52" name="9">
              <a:extLst>
                <a:ext uri="{FF2B5EF4-FFF2-40B4-BE49-F238E27FC236}">
                  <a16:creationId xmlns:a16="http://schemas.microsoft.com/office/drawing/2014/main" id="{98B76A01-7995-4554-940C-DE1F7D1D33F9}"/>
                </a:ext>
              </a:extLst>
            </p:cNvPr>
            <p:cNvSpPr/>
            <p:nvPr/>
          </p:nvSpPr>
          <p:spPr>
            <a:xfrm>
              <a:off x="8141407" y="3806531"/>
              <a:ext cx="2115852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rPr>
                <a:t>输入标题</a:t>
              </a:r>
              <a:endParaRPr kumimoji="0" lang="en-US" altLang="ko-KR" sz="28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endParaRPr>
            </a:p>
          </p:txBody>
        </p:sp>
        <p:sp>
          <p:nvSpPr>
            <p:cNvPr id="53" name="10">
              <a:extLst>
                <a:ext uri="{FF2B5EF4-FFF2-40B4-BE49-F238E27FC236}">
                  <a16:creationId xmlns:a16="http://schemas.microsoft.com/office/drawing/2014/main" id="{BD1CB7ED-F219-429E-AC28-9816C047064B}"/>
                </a:ext>
              </a:extLst>
            </p:cNvPr>
            <p:cNvSpPr/>
            <p:nvPr/>
          </p:nvSpPr>
          <p:spPr>
            <a:xfrm>
              <a:off x="8141407" y="4315656"/>
              <a:ext cx="3201854" cy="103310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1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400" b="0" i="0" u="none" strike="noStrike" kern="1200" cap="none" spc="0" normalizeH="0" baseline="0" noProof="0">
                  <a:ln>
                    <a:noFill/>
                  </a:ln>
                  <a:solidFill>
                    <a:schemeClr val="tx1">
                      <a:lumMod val="50000"/>
                      <a:lumOff val="50000"/>
                    </a:schemeClr>
                  </a:solidFill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rPr>
                <a:t>点击输入您的内容，或通过复制您的文本后，到此框中选择粘贴。请言简意赅，简单说明即可，不必繁琐。</a:t>
              </a:r>
            </a:p>
          </p:txBody>
        </p:sp>
      </p:grpSp>
      <p:grpSp>
        <p:nvGrpSpPr>
          <p:cNvPr id="54" name="组合 53">
            <a:extLst>
              <a:ext uri="{FF2B5EF4-FFF2-40B4-BE49-F238E27FC236}">
                <a16:creationId xmlns:a16="http://schemas.microsoft.com/office/drawing/2014/main" id="{CC0A5C69-82C7-4871-AD08-C0369B2F0611}"/>
              </a:ext>
            </a:extLst>
          </p:cNvPr>
          <p:cNvGrpSpPr/>
          <p:nvPr/>
        </p:nvGrpSpPr>
        <p:grpSpPr>
          <a:xfrm>
            <a:off x="7489348" y="4177025"/>
            <a:ext cx="3201854" cy="1542228"/>
            <a:chOff x="8141407" y="3806531"/>
            <a:chExt cx="3201854" cy="1542228"/>
          </a:xfrm>
        </p:grpSpPr>
        <p:sp>
          <p:nvSpPr>
            <p:cNvPr id="55" name="9">
              <a:extLst>
                <a:ext uri="{FF2B5EF4-FFF2-40B4-BE49-F238E27FC236}">
                  <a16:creationId xmlns:a16="http://schemas.microsoft.com/office/drawing/2014/main" id="{530B2195-3AB5-4C45-BA6D-500D4562EAE3}"/>
                </a:ext>
              </a:extLst>
            </p:cNvPr>
            <p:cNvSpPr/>
            <p:nvPr/>
          </p:nvSpPr>
          <p:spPr>
            <a:xfrm>
              <a:off x="8141407" y="3806531"/>
              <a:ext cx="2115852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rPr>
                <a:t>输入标题</a:t>
              </a:r>
              <a:endParaRPr kumimoji="0" lang="en-US" altLang="ko-KR" sz="28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endParaRPr>
            </a:p>
          </p:txBody>
        </p:sp>
        <p:sp>
          <p:nvSpPr>
            <p:cNvPr id="56" name="10">
              <a:extLst>
                <a:ext uri="{FF2B5EF4-FFF2-40B4-BE49-F238E27FC236}">
                  <a16:creationId xmlns:a16="http://schemas.microsoft.com/office/drawing/2014/main" id="{57E2895C-B6F6-4C22-8A5D-0F98A3474400}"/>
                </a:ext>
              </a:extLst>
            </p:cNvPr>
            <p:cNvSpPr/>
            <p:nvPr/>
          </p:nvSpPr>
          <p:spPr>
            <a:xfrm>
              <a:off x="8141407" y="4315656"/>
              <a:ext cx="3201854" cy="103310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1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400" b="0" i="0" u="none" strike="noStrike" kern="1200" cap="none" spc="0" normalizeH="0" baseline="0" noProof="0">
                  <a:ln>
                    <a:noFill/>
                  </a:ln>
                  <a:solidFill>
                    <a:schemeClr val="tx1">
                      <a:lumMod val="50000"/>
                      <a:lumOff val="50000"/>
                    </a:schemeClr>
                  </a:solidFill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rPr>
                <a:t>点击输入您的内容，或通过复制您的文本后，到此框中选择粘贴。请言简意赅，简单说明即可，不必繁琐。</a:t>
              </a:r>
            </a:p>
          </p:txBody>
        </p:sp>
      </p:grpSp>
      <p:grpSp>
        <p:nvGrpSpPr>
          <p:cNvPr id="57" name="组合 56">
            <a:extLst>
              <a:ext uri="{FF2B5EF4-FFF2-40B4-BE49-F238E27FC236}">
                <a16:creationId xmlns:a16="http://schemas.microsoft.com/office/drawing/2014/main" id="{B15BB47D-F0B8-41D3-91CF-B0DE373CE855}"/>
              </a:ext>
            </a:extLst>
          </p:cNvPr>
          <p:cNvGrpSpPr/>
          <p:nvPr/>
        </p:nvGrpSpPr>
        <p:grpSpPr>
          <a:xfrm>
            <a:off x="5369727" y="1835516"/>
            <a:ext cx="4787085" cy="1542228"/>
            <a:chOff x="8141406" y="3806531"/>
            <a:chExt cx="4787085" cy="1542228"/>
          </a:xfrm>
        </p:grpSpPr>
        <p:sp>
          <p:nvSpPr>
            <p:cNvPr id="58" name="9">
              <a:extLst>
                <a:ext uri="{FF2B5EF4-FFF2-40B4-BE49-F238E27FC236}">
                  <a16:creationId xmlns:a16="http://schemas.microsoft.com/office/drawing/2014/main" id="{BEDD065B-8A1F-4CA6-8E47-8243A818A34A}"/>
                </a:ext>
              </a:extLst>
            </p:cNvPr>
            <p:cNvSpPr/>
            <p:nvPr/>
          </p:nvSpPr>
          <p:spPr>
            <a:xfrm>
              <a:off x="8141407" y="3806531"/>
              <a:ext cx="2115852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rPr>
                <a:t>输入标题</a:t>
              </a:r>
              <a:endParaRPr kumimoji="0" lang="en-US" altLang="ko-KR" sz="28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endParaRPr>
            </a:p>
          </p:txBody>
        </p:sp>
        <p:sp>
          <p:nvSpPr>
            <p:cNvPr id="59" name="10">
              <a:extLst>
                <a:ext uri="{FF2B5EF4-FFF2-40B4-BE49-F238E27FC236}">
                  <a16:creationId xmlns:a16="http://schemas.microsoft.com/office/drawing/2014/main" id="{551431B3-5CBF-43AB-B61D-9FCD26B33E44}"/>
                </a:ext>
              </a:extLst>
            </p:cNvPr>
            <p:cNvSpPr/>
            <p:nvPr/>
          </p:nvSpPr>
          <p:spPr>
            <a:xfrm>
              <a:off x="8141406" y="4315656"/>
              <a:ext cx="4787085" cy="103310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1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400" b="0" i="0" u="none" strike="noStrike" kern="1200" cap="none" spc="0" normalizeH="0" baseline="0" noProof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rPr>
                <a:t>点击输入您的内容，或通过复制您的文本后，到此框中选择粘贴。请言简意赅，简单说明即可，不必繁琐。点击输入您的内容，或通过复制您的文本后，到此框中选择粘贴。</a:t>
              </a:r>
            </a:p>
          </p:txBody>
        </p:sp>
      </p:grpSp>
      <p:sp>
        <p:nvSpPr>
          <p:cNvPr id="22" name="矩形 21">
            <a:extLst>
              <a:ext uri="{FF2B5EF4-FFF2-40B4-BE49-F238E27FC236}">
                <a16:creationId xmlns:a16="http://schemas.microsoft.com/office/drawing/2014/main" id="{261669FE-4FB6-46A0-8E41-05F7470F1941}"/>
              </a:ext>
            </a:extLst>
          </p:cNvPr>
          <p:cNvSpPr/>
          <p:nvPr/>
        </p:nvSpPr>
        <p:spPr>
          <a:xfrm>
            <a:off x="202639" y="37187"/>
            <a:ext cx="2952074" cy="6039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2B3D88"/>
              </a:buClr>
              <a:buSzTx/>
              <a:buFontTx/>
              <a:buNone/>
              <a:defRPr/>
            </a:pP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POSans B" panose="00020600040101010101" pitchFamily="18" charset="-122"/>
                <a:ea typeface="OPPOSans B" panose="00020600040101010101" pitchFamily="18" charset="-122"/>
                <a:cs typeface="OPPOSans B" panose="00020600040101010101" pitchFamily="18" charset="-122"/>
                <a:sym typeface="+mn-lt"/>
              </a:rPr>
              <a:t>添加标题内容</a:t>
            </a:r>
          </a:p>
        </p:txBody>
      </p:sp>
    </p:spTree>
    <p:custDataLst>
      <p:tags r:id="rId4"/>
    </p:custDataLst>
    <p:extLst>
      <p:ext uri="{BB962C8B-B14F-4D97-AF65-F5344CB8AC3E}">
        <p14:creationId xmlns:p14="http://schemas.microsoft.com/office/powerpoint/2010/main" val="422197816"/>
      </p:ext>
    </p:ext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任意多边形: 形状 7">
            <a:extLst>
              <a:ext uri="{FF2B5EF4-FFF2-40B4-BE49-F238E27FC236}">
                <a16:creationId xmlns:a16="http://schemas.microsoft.com/office/drawing/2014/main" id="{DA9631B5-0C69-4BFD-A79B-4A18E3471819}"/>
              </a:ext>
            </a:extLst>
          </p:cNvPr>
          <p:cNvSpPr/>
          <p:nvPr/>
        </p:nvSpPr>
        <p:spPr>
          <a:xfrm>
            <a:off x="167821" y="0"/>
            <a:ext cx="1584666" cy="4380611"/>
          </a:xfrm>
          <a:custGeom>
            <a:gdLst>
              <a:gd name="connsiteX0" fmla="*/ 971099 w 1444034"/>
              <a:gd name="connsiteY0" fmla="*/ 0 h 4392592"/>
              <a:gd name="connsiteX1" fmla="*/ 1444034 w 1444034"/>
              <a:gd name="connsiteY1" fmla="*/ 0 h 4392592"/>
              <a:gd name="connsiteX2" fmla="*/ 472935 w 1444034"/>
              <a:gd name="connsiteY2" fmla="*/ 4392592 h 4392592"/>
              <a:gd name="connsiteX3" fmla="*/ 0 w 1444034"/>
              <a:gd name="connsiteY3" fmla="*/ 4392592 h 43925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44034" h="4392592">
                <a:moveTo>
                  <a:pt x="971099" y="0"/>
                </a:moveTo>
                <a:lnTo>
                  <a:pt x="1444034" y="0"/>
                </a:lnTo>
                <a:lnTo>
                  <a:pt x="472935" y="4392592"/>
                </a:lnTo>
                <a:lnTo>
                  <a:pt x="0" y="439259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R" panose="00020600040101010101" pitchFamily="18" charset="-122"/>
              <a:ea typeface="OPPOSans R" panose="00020600040101010101" pitchFamily="18" charset="-122"/>
              <a:cs typeface="+mn-ea"/>
              <a:sym typeface="汉仪粗仿宋简" panose="02010600000101010101" pitchFamily="2" charset="-122"/>
            </a:endParaRPr>
          </a:p>
        </p:txBody>
      </p:sp>
      <p:sp>
        <p:nvSpPr>
          <p:cNvPr id="18" name="任意多边形: 形状 8">
            <a:extLst>
              <a:ext uri="{FF2B5EF4-FFF2-40B4-BE49-F238E27FC236}">
                <a16:creationId xmlns:a16="http://schemas.microsoft.com/office/drawing/2014/main" id="{9BD56227-CC03-47DB-B778-F7B5013B8FB0}"/>
              </a:ext>
            </a:extLst>
          </p:cNvPr>
          <p:cNvSpPr/>
          <p:nvPr/>
        </p:nvSpPr>
        <p:spPr>
          <a:xfrm>
            <a:off x="3665977" y="2477390"/>
            <a:ext cx="1584666" cy="4380610"/>
          </a:xfrm>
          <a:custGeom>
            <a:gdLst>
              <a:gd name="connsiteX0" fmla="*/ 971099 w 1444034"/>
              <a:gd name="connsiteY0" fmla="*/ 0 h 4392592"/>
              <a:gd name="connsiteX1" fmla="*/ 1444034 w 1444034"/>
              <a:gd name="connsiteY1" fmla="*/ 0 h 4392592"/>
              <a:gd name="connsiteX2" fmla="*/ 472935 w 1444034"/>
              <a:gd name="connsiteY2" fmla="*/ 4392592 h 4392592"/>
              <a:gd name="connsiteX3" fmla="*/ 0 w 1444034"/>
              <a:gd name="connsiteY3" fmla="*/ 4392592 h 43925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44034" h="4392592">
                <a:moveTo>
                  <a:pt x="971099" y="0"/>
                </a:moveTo>
                <a:lnTo>
                  <a:pt x="1444034" y="0"/>
                </a:lnTo>
                <a:lnTo>
                  <a:pt x="472935" y="4392592"/>
                </a:lnTo>
                <a:lnTo>
                  <a:pt x="0" y="439259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OPPOSans R" panose="00020600040101010101" pitchFamily="18" charset="-122"/>
              <a:ea typeface="OPPOSans R" panose="00020600040101010101" pitchFamily="18" charset="-122"/>
              <a:cs typeface="+mn-ea"/>
              <a:sym typeface="汉仪粗仿宋简" panose="02010600000101010101" pitchFamily="2" charset="-122"/>
            </a:endParaRPr>
          </a:p>
        </p:txBody>
      </p:sp>
      <p:sp>
        <p:nvSpPr>
          <p:cNvPr id="19" name="任意多边形: 形状 10">
            <a:extLst>
              <a:ext uri="{FF2B5EF4-FFF2-40B4-BE49-F238E27FC236}">
                <a16:creationId xmlns:a16="http://schemas.microsoft.com/office/drawing/2014/main" id="{90559801-42F8-4714-A663-4C5C9F704E3A}"/>
              </a:ext>
            </a:extLst>
          </p:cNvPr>
          <p:cNvSpPr/>
          <p:nvPr/>
        </p:nvSpPr>
        <p:spPr>
          <a:xfrm flipH="1">
            <a:off x="3007360" y="258978"/>
            <a:ext cx="9184640" cy="1070411"/>
          </a:xfrm>
          <a:custGeom>
            <a:gdLst>
              <a:gd name="connsiteX0" fmla="*/ 0 w 4484801"/>
              <a:gd name="connsiteY0" fmla="*/ 0 h 522675"/>
              <a:gd name="connsiteX1" fmla="*/ 4484801 w 4484801"/>
              <a:gd name="connsiteY1" fmla="*/ 0 h 522675"/>
              <a:gd name="connsiteX2" fmla="*/ 4369250 w 4484801"/>
              <a:gd name="connsiteY2" fmla="*/ 522675 h 522675"/>
              <a:gd name="connsiteX3" fmla="*/ 0 w 4484801"/>
              <a:gd name="connsiteY3" fmla="*/ 522675 h 5226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84801" h="522675">
                <a:moveTo>
                  <a:pt x="0" y="0"/>
                </a:moveTo>
                <a:lnTo>
                  <a:pt x="4484801" y="0"/>
                </a:lnTo>
                <a:lnTo>
                  <a:pt x="4369250" y="522675"/>
                </a:lnTo>
                <a:lnTo>
                  <a:pt x="0" y="522675"/>
                </a:ln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42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0" scaled="1"/>
          </a:gradFill>
          <a:ln>
            <a:noFill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R" panose="00020600040101010101" pitchFamily="18" charset="-122"/>
              <a:ea typeface="OPPOSans R" panose="00020600040101010101" pitchFamily="18" charset="-122"/>
              <a:cs typeface="+mn-ea"/>
              <a:sym typeface="汉仪粗仿宋简" panose="02010600000101010101" pitchFamily="2" charset="-122"/>
            </a:endParaRPr>
          </a:p>
        </p:txBody>
      </p:sp>
      <p:pic>
        <p:nvPicPr>
          <p:cNvPr id="20" name="图片 19">
            <a:extLst>
              <a:ext uri="{FF2B5EF4-FFF2-40B4-BE49-F238E27FC236}">
                <a16:creationId xmlns:a16="http://schemas.microsoft.com/office/drawing/2014/main" id="{AF853DE7-9DC3-4047-8040-4B0EE1AEF3A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099" b="6099"/>
          <a:stretch>
            <a:fillRect/>
          </a:stretch>
        </p:blipFill>
        <p:spPr>
          <a:xfrm flipH="1">
            <a:off x="377764" y="2120660"/>
            <a:ext cx="4670486" cy="2616681"/>
          </a:xfrm>
          <a:custGeom>
            <a:gdLst>
              <a:gd name="connsiteX0" fmla="*/ 0 w 5889400"/>
              <a:gd name="connsiteY0" fmla="*/ 0 h 3299588"/>
              <a:gd name="connsiteX1" fmla="*/ 5159939 w 5889400"/>
              <a:gd name="connsiteY1" fmla="*/ 0 h 3299588"/>
              <a:gd name="connsiteX2" fmla="*/ 5889400 w 5889400"/>
              <a:gd name="connsiteY2" fmla="*/ 3299588 h 3299588"/>
              <a:gd name="connsiteX3" fmla="*/ 729462 w 5889400"/>
              <a:gd name="connsiteY3" fmla="*/ 3299588 h 32995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89400" h="3299588">
                <a:moveTo>
                  <a:pt x="0" y="0"/>
                </a:moveTo>
                <a:lnTo>
                  <a:pt x="5159939" y="0"/>
                </a:lnTo>
                <a:lnTo>
                  <a:pt x="5889400" y="3299588"/>
                </a:lnTo>
                <a:lnTo>
                  <a:pt x="729462" y="3299588"/>
                </a:lnTo>
                <a:close/>
              </a:path>
            </a:pathLst>
          </a:custGeom>
        </p:spPr>
      </p:pic>
      <p:sp>
        <p:nvSpPr>
          <p:cNvPr id="21" name="文本框 20">
            <a:extLst>
              <a:ext uri="{FF2B5EF4-FFF2-40B4-BE49-F238E27FC236}">
                <a16:creationId xmlns:a16="http://schemas.microsoft.com/office/drawing/2014/main" id="{EF27A1B7-1E18-46DF-8C6B-E1D42131E7DB}"/>
              </a:ext>
            </a:extLst>
          </p:cNvPr>
          <p:cNvSpPr txBox="1"/>
          <p:nvPr/>
        </p:nvSpPr>
        <p:spPr>
          <a:xfrm>
            <a:off x="8515350" y="478340"/>
            <a:ext cx="3676650" cy="70788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PPOSans B" panose="00020600040101010101" pitchFamily="18" charset="-122"/>
                <a:ea typeface="OPPOSans B" panose="00020600040101010101" pitchFamily="18" charset="-122"/>
                <a:cs typeface="OPPOSans B" panose="00020600040101010101" pitchFamily="18" charset="-122"/>
                <a:sym typeface="Century Gothic" panose="020b0502020202020204" pitchFamily="34" charset="0"/>
              </a:rPr>
              <a:t>PART FOUR</a:t>
            </a:r>
          </a:p>
        </p:txBody>
      </p:sp>
      <p:grpSp>
        <p:nvGrpSpPr>
          <p:cNvPr id="22" name="组合 21">
            <a:extLst>
              <a:ext uri="{FF2B5EF4-FFF2-40B4-BE49-F238E27FC236}">
                <a16:creationId xmlns:a16="http://schemas.microsoft.com/office/drawing/2014/main" id="{AFC8B39D-E27F-4433-BFCC-AF96EA4D5870}"/>
              </a:ext>
            </a:extLst>
          </p:cNvPr>
          <p:cNvGrpSpPr/>
          <p:nvPr/>
        </p:nvGrpSpPr>
        <p:grpSpPr>
          <a:xfrm>
            <a:off x="5905500" y="2686940"/>
            <a:ext cx="6034665" cy="1979421"/>
            <a:chOff x="4869368" y="2790735"/>
            <a:chExt cx="6034665" cy="1979421"/>
          </a:xfrm>
        </p:grpSpPr>
        <p:sp>
          <p:nvSpPr>
            <p:cNvPr id="25" name="文本框 24">
              <a:extLst>
                <a:ext uri="{FF2B5EF4-FFF2-40B4-BE49-F238E27FC236}">
                  <a16:creationId xmlns:a16="http://schemas.microsoft.com/office/drawing/2014/main" id="{D7B220EF-EF95-417C-B7FF-724185C1BD90}"/>
                </a:ext>
              </a:extLst>
            </p:cNvPr>
            <p:cNvSpPr txBox="1"/>
            <p:nvPr/>
          </p:nvSpPr>
          <p:spPr>
            <a:xfrm>
              <a:off x="4869368" y="2790735"/>
              <a:ext cx="6034665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ctr" defTabSz="914400" rtl="0" eaLnBrk="1" latinLnBrk="0" hangingPunct="1">
                <a:defRPr sz="2800" b="1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Century Gothic" panose="020b0502020202020204" pitchFamily="34" charset="0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7200" b="0" i="0" u="none" strike="noStrike" kern="1200" cap="none" spc="0" normalizeH="0" baseline="0" noProof="0">
                  <a:ln>
                    <a:noFill/>
                  </a:ln>
                  <a:solidFill>
                    <a:srgbClr val="000000">
                      <a:lumMod val="85000"/>
                      <a:lumOff val="15000"/>
                    </a:srgbClr>
                  </a:solidFill>
                  <a:effectLst/>
                  <a:uLnTx/>
                  <a:uFillTx/>
                  <a:latin typeface="OPPOSans B" panose="00020600040101010101" pitchFamily="18" charset="-122"/>
                  <a:ea typeface="OPPOSans B" panose="00020600040101010101" pitchFamily="18" charset="-122"/>
                  <a:cs typeface="OPPOSans B" panose="00020600040101010101" pitchFamily="18" charset="-122"/>
                  <a:sym typeface="+mn-lt"/>
                </a:rPr>
                <a:t>添加标题内容</a:t>
              </a:r>
            </a:p>
          </p:txBody>
        </p:sp>
        <p:sp>
          <p:nvSpPr>
            <p:cNvPr id="26" name="文本框 25">
              <a:extLst>
                <a:ext uri="{FF2B5EF4-FFF2-40B4-BE49-F238E27FC236}">
                  <a16:creationId xmlns:a16="http://schemas.microsoft.com/office/drawing/2014/main" id="{1B435047-287E-4A9D-890A-B51046615D52}"/>
                </a:ext>
              </a:extLst>
            </p:cNvPr>
            <p:cNvSpPr txBox="1"/>
            <p:nvPr/>
          </p:nvSpPr>
          <p:spPr>
            <a:xfrm>
              <a:off x="4869368" y="4060218"/>
              <a:ext cx="5553679" cy="709938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ctr" defTabSz="914400" rtl="0" eaLnBrk="1" latinLnBrk="0" hangingPunct="1">
                <a:lnSpc>
                  <a:spcPct val="120000"/>
                </a:lnSpc>
                <a:defRPr sz="1100" kern="1200">
                  <a:solidFill>
                    <a:schemeClr val="bg1">
                      <a:lumMod val="65000"/>
                    </a:schemeClr>
                  </a:solidFill>
                  <a:latin typeface="Century Gothic" panose="020b0502020202020204" pitchFamily="34" charset="0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400" b="0" i="0" u="none" strike="noStrike" kern="1200" cap="none" spc="0" normalizeH="0" baseline="0" noProof="0">
                  <a:ln>
                    <a:noFill/>
                  </a:ln>
                  <a:solidFill>
                    <a:srgbClr val="FFFFFF">
                      <a:lumMod val="65000"/>
                    </a:srgbClr>
                  </a:solidFill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+mn-lt"/>
                </a:rPr>
                <a:t>点击输入您的内容，或者通过复制您的文本后，再此框中选择粘贴。请言简意赅，简单说明即可，不必繁琐。</a:t>
              </a:r>
            </a:p>
          </p:txBody>
        </p:sp>
      </p:grpSp>
      <p:pic>
        <p:nvPicPr>
          <p:cNvPr id="31" name="图形 30">
            <a:extLst>
              <a:ext uri="{FF2B5EF4-FFF2-40B4-BE49-F238E27FC236}">
                <a16:creationId xmlns:a16="http://schemas.microsoft.com/office/drawing/2014/main" id="{D6AE25C6-90B0-4EF8-A3C1-972DA6FB70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H="1">
            <a:off x="10493899" y="5519670"/>
            <a:ext cx="821782" cy="1338330"/>
          </a:xfrm>
          <a:prstGeom prst="rect">
            <a:avLst/>
          </a:prstGeom>
        </p:spPr>
      </p:pic>
    </p:spTree>
    <p:custDataLst>
      <p:tags r:id="rId7"/>
    </p:custDataLst>
    <p:extLst>
      <p:ext uri="{BB962C8B-B14F-4D97-AF65-F5344CB8AC3E}">
        <p14:creationId xmlns:p14="http://schemas.microsoft.com/office/powerpoint/2010/main" val="1067195387"/>
      </p:ext>
    </p:extLst>
  </p:cSld>
  <p:clrMapOvr>
    <a:masterClrMapping/>
  </p:clrMapOvr>
  <mc:AlternateContent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" name="矩形 30">
            <a:extLst>
              <a:ext uri="{FF2B5EF4-FFF2-40B4-BE49-F238E27FC236}">
                <a16:creationId xmlns:a16="http://schemas.microsoft.com/office/drawing/2014/main" id="{B92B9302-30DD-4332-8AF7-17151793D904}"/>
              </a:ext>
            </a:extLst>
          </p:cNvPr>
          <p:cNvSpPr/>
          <p:nvPr/>
        </p:nvSpPr>
        <p:spPr>
          <a:xfrm>
            <a:off x="4823346" y="1505116"/>
            <a:ext cx="2545305" cy="2954738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R" panose="00020600040101010101" pitchFamily="18" charset="-122"/>
              <a:ea typeface="OPPOSans R" panose="00020600040101010101" pitchFamily="18" charset="-122"/>
              <a:cs typeface="+mn-cs"/>
            </a:endParaRPr>
          </a:p>
        </p:txBody>
      </p:sp>
      <p:sp>
        <p:nvSpPr>
          <p:cNvPr id="32" name="矩形 31">
            <a:extLst>
              <a:ext uri="{FF2B5EF4-FFF2-40B4-BE49-F238E27FC236}">
                <a16:creationId xmlns:a16="http://schemas.microsoft.com/office/drawing/2014/main" id="{1E6F5356-356D-478C-98F1-014771C3BD0E}"/>
              </a:ext>
            </a:extLst>
          </p:cNvPr>
          <p:cNvSpPr/>
          <p:nvPr/>
        </p:nvSpPr>
        <p:spPr>
          <a:xfrm>
            <a:off x="8276229" y="1505116"/>
            <a:ext cx="2545305" cy="2954738"/>
          </a:xfrm>
          <a:prstGeom prst="rect">
            <a:avLst/>
          </a:prstGeom>
          <a:solidFill>
            <a:sysClr val="window" lastClr="FFFFFF"/>
          </a:solidFill>
          <a:ln w="190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R" panose="00020600040101010101" pitchFamily="18" charset="-122"/>
              <a:ea typeface="OPPOSans R" panose="00020600040101010101" pitchFamily="18" charset="-122"/>
              <a:cs typeface="+mn-cs"/>
            </a:endParaRPr>
          </a:p>
        </p:txBody>
      </p:sp>
      <p:sp>
        <p:nvSpPr>
          <p:cNvPr id="34" name="矩形 33">
            <a:extLst>
              <a:ext uri="{FF2B5EF4-FFF2-40B4-BE49-F238E27FC236}">
                <a16:creationId xmlns:a16="http://schemas.microsoft.com/office/drawing/2014/main" id="{67B08F41-7CDB-41EE-B6EE-DA9B79CB0808}"/>
              </a:ext>
            </a:extLst>
          </p:cNvPr>
          <p:cNvSpPr/>
          <p:nvPr/>
        </p:nvSpPr>
        <p:spPr>
          <a:xfrm>
            <a:off x="1370463" y="1505116"/>
            <a:ext cx="2545305" cy="2954738"/>
          </a:xfrm>
          <a:prstGeom prst="rect">
            <a:avLst/>
          </a:prstGeom>
          <a:solidFill>
            <a:sysClr val="window" lastClr="FFFFFF"/>
          </a:solidFill>
          <a:ln w="190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R" panose="00020600040101010101" pitchFamily="18" charset="-122"/>
              <a:ea typeface="OPPOSans R" panose="00020600040101010101" pitchFamily="18" charset="-122"/>
              <a:cs typeface="+mn-cs"/>
            </a:endParaRPr>
          </a:p>
        </p:txBody>
      </p:sp>
      <p:cxnSp>
        <p:nvCxnSpPr>
          <p:cNvPr id="51" name="直接连接符 50">
            <a:extLst>
              <a:ext uri="{FF2B5EF4-FFF2-40B4-BE49-F238E27FC236}">
                <a16:creationId xmlns:a16="http://schemas.microsoft.com/office/drawing/2014/main" id="{702B9568-59EC-4673-84F2-255ABFB8D335}"/>
              </a:ext>
            </a:extLst>
          </p:cNvPr>
          <p:cNvCxnSpPr>
            <a:stCxn id="31" idx="2"/>
          </p:cNvCxnSpPr>
          <p:nvPr/>
        </p:nvCxnSpPr>
        <p:spPr>
          <a:xfrm flipH="1">
            <a:off x="6095999" y="4459854"/>
            <a:ext cx="0" cy="982638"/>
          </a:xfrm>
          <a:prstGeom prst="line">
            <a:avLst/>
          </a:prstGeom>
          <a:noFill/>
          <a:ln w="19050" cap="flat" cmpd="sng" algn="ctr">
            <a:solidFill>
              <a:schemeClr val="bg1">
                <a:lumMod val="50000"/>
              </a:schemeClr>
            </a:solidFill>
            <a:prstDash val="solid"/>
            <a:miter lim="800000"/>
          </a:ln>
          <a:effectLst/>
        </p:spPr>
      </p:cxnSp>
      <p:cxnSp>
        <p:nvCxnSpPr>
          <p:cNvPr id="52" name="直接连接符 51">
            <a:extLst>
              <a:ext uri="{FF2B5EF4-FFF2-40B4-BE49-F238E27FC236}">
                <a16:creationId xmlns:a16="http://schemas.microsoft.com/office/drawing/2014/main" id="{A16B5EDA-C2DC-4C08-91B1-2BEEF59F77FB}"/>
              </a:ext>
            </a:extLst>
          </p:cNvPr>
          <p:cNvCxnSpPr/>
          <p:nvPr/>
        </p:nvCxnSpPr>
        <p:spPr>
          <a:xfrm flipH="1">
            <a:off x="9548881" y="4459854"/>
            <a:ext cx="0" cy="573207"/>
          </a:xfrm>
          <a:prstGeom prst="line">
            <a:avLst/>
          </a:prstGeom>
          <a:noFill/>
          <a:ln w="19050" cap="flat" cmpd="sng" algn="ctr">
            <a:solidFill>
              <a:schemeClr val="bg1">
                <a:lumMod val="50000"/>
              </a:schemeClr>
            </a:solidFill>
            <a:prstDash val="solid"/>
            <a:miter lim="800000"/>
          </a:ln>
          <a:effectLst/>
        </p:spPr>
      </p:cxnSp>
      <p:cxnSp>
        <p:nvCxnSpPr>
          <p:cNvPr id="53" name="直接连接符 52">
            <a:extLst>
              <a:ext uri="{FF2B5EF4-FFF2-40B4-BE49-F238E27FC236}">
                <a16:creationId xmlns:a16="http://schemas.microsoft.com/office/drawing/2014/main" id="{B351F5C6-70FA-4EC5-9326-9E435191B91A}"/>
              </a:ext>
            </a:extLst>
          </p:cNvPr>
          <p:cNvCxnSpPr/>
          <p:nvPr/>
        </p:nvCxnSpPr>
        <p:spPr>
          <a:xfrm flipH="1">
            <a:off x="2643115" y="4459854"/>
            <a:ext cx="0" cy="573207"/>
          </a:xfrm>
          <a:prstGeom prst="line">
            <a:avLst/>
          </a:prstGeom>
          <a:noFill/>
          <a:ln w="19050" cap="flat" cmpd="sng" algn="ctr">
            <a:solidFill>
              <a:schemeClr val="bg1">
                <a:lumMod val="50000"/>
              </a:schemeClr>
            </a:solidFill>
            <a:prstDash val="solid"/>
            <a:miter lim="800000"/>
          </a:ln>
          <a:effectLst/>
        </p:spPr>
      </p:cxnSp>
      <p:cxnSp>
        <p:nvCxnSpPr>
          <p:cNvPr id="54" name="直接连接符 53">
            <a:extLst>
              <a:ext uri="{FF2B5EF4-FFF2-40B4-BE49-F238E27FC236}">
                <a16:creationId xmlns:a16="http://schemas.microsoft.com/office/drawing/2014/main" id="{D4D774C3-D93A-4ED9-9115-F6F1215A3101}"/>
              </a:ext>
            </a:extLst>
          </p:cNvPr>
          <p:cNvCxnSpPr/>
          <p:nvPr/>
        </p:nvCxnSpPr>
        <p:spPr>
          <a:xfrm>
            <a:off x="2643115" y="5033061"/>
            <a:ext cx="6905766" cy="0"/>
          </a:xfrm>
          <a:prstGeom prst="line">
            <a:avLst/>
          </a:prstGeom>
          <a:noFill/>
          <a:ln w="19050" cap="flat" cmpd="sng" algn="ctr">
            <a:solidFill>
              <a:schemeClr val="bg1">
                <a:lumMod val="50000"/>
              </a:schemeClr>
            </a:solidFill>
            <a:prstDash val="solid"/>
            <a:miter lim="800000"/>
          </a:ln>
          <a:effectLst/>
        </p:spPr>
      </p:cxnSp>
      <p:sp>
        <p:nvSpPr>
          <p:cNvPr id="55" name="矩形 54">
            <a:extLst>
              <a:ext uri="{FF2B5EF4-FFF2-40B4-BE49-F238E27FC236}">
                <a16:creationId xmlns:a16="http://schemas.microsoft.com/office/drawing/2014/main" id="{19E45527-D981-450A-8754-44D775882498}"/>
              </a:ext>
            </a:extLst>
          </p:cNvPr>
          <p:cNvSpPr/>
          <p:nvPr/>
        </p:nvSpPr>
        <p:spPr>
          <a:xfrm>
            <a:off x="5061611" y="5433718"/>
            <a:ext cx="2068773" cy="521479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OPPOSans R" panose="00020600040101010101" pitchFamily="18" charset="-122"/>
              <a:ea typeface="OPPOSans R" panose="00020600040101010101" pitchFamily="18" charset="-122"/>
              <a:cs typeface="+mn-cs"/>
            </a:endParaRPr>
          </a:p>
        </p:txBody>
      </p:sp>
      <p:sp>
        <p:nvSpPr>
          <p:cNvPr id="56" name="文本框 55">
            <a:extLst>
              <a:ext uri="{FF2B5EF4-FFF2-40B4-BE49-F238E27FC236}">
                <a16:creationId xmlns:a16="http://schemas.microsoft.com/office/drawing/2014/main" id="{CDE44417-F11B-4F8E-9A8A-22A77496F311}"/>
              </a:ext>
            </a:extLst>
          </p:cNvPr>
          <p:cNvSpPr txBox="1"/>
          <p:nvPr/>
        </p:nvSpPr>
        <p:spPr>
          <a:xfrm>
            <a:off x="5135819" y="5449446"/>
            <a:ext cx="192035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prstClr val="white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</a:rPr>
              <a:t>输入标题</a:t>
            </a:r>
          </a:p>
        </p:txBody>
      </p:sp>
      <p:sp>
        <p:nvSpPr>
          <p:cNvPr id="57" name="Freeform 939">
            <a:extLst>
              <a:ext uri="{FF2B5EF4-FFF2-40B4-BE49-F238E27FC236}">
                <a16:creationId xmlns:a16="http://schemas.microsoft.com/office/drawing/2014/main" id="{AE268AA5-901F-46A4-80C9-FA40ACB2912C}"/>
              </a:ext>
            </a:extLst>
          </p:cNvPr>
          <p:cNvSpPr>
            <a:spLocks noEditPoints="1"/>
          </p:cNvSpPr>
          <p:nvPr/>
        </p:nvSpPr>
        <p:spPr bwMode="auto">
          <a:xfrm>
            <a:off x="5677215" y="1992673"/>
            <a:ext cx="687612" cy="691907"/>
          </a:xfrm>
          <a:custGeom>
            <a:gdLst>
              <a:gd name="T0" fmla="*/ 802 w 949"/>
              <a:gd name="T1" fmla="*/ 0 h 955"/>
              <a:gd name="T2" fmla="*/ 802 w 949"/>
              <a:gd name="T3" fmla="*/ 955 h 955"/>
              <a:gd name="T4" fmla="*/ 701 w 949"/>
              <a:gd name="T5" fmla="*/ 629 h 955"/>
              <a:gd name="T6" fmla="*/ 913 w 949"/>
              <a:gd name="T7" fmla="*/ 478 h 955"/>
              <a:gd name="T8" fmla="*/ 701 w 949"/>
              <a:gd name="T9" fmla="*/ 327 h 955"/>
              <a:gd name="T10" fmla="*/ 754 w 949"/>
              <a:gd name="T11" fmla="*/ 575 h 955"/>
              <a:gd name="T12" fmla="*/ 802 w 949"/>
              <a:gd name="T13" fmla="*/ 749 h 955"/>
              <a:gd name="T14" fmla="*/ 802 w 949"/>
              <a:gd name="T15" fmla="*/ 207 h 955"/>
              <a:gd name="T16" fmla="*/ 754 w 949"/>
              <a:gd name="T17" fmla="*/ 381 h 955"/>
              <a:gd name="T18" fmla="*/ 858 w 949"/>
              <a:gd name="T19" fmla="*/ 478 h 955"/>
              <a:gd name="T20" fmla="*/ 754 w 949"/>
              <a:gd name="T21" fmla="*/ 575 h 955"/>
              <a:gd name="T22" fmla="*/ 778 w 949"/>
              <a:gd name="T23" fmla="*/ 422 h 955"/>
              <a:gd name="T24" fmla="*/ 778 w 949"/>
              <a:gd name="T25" fmla="*/ 533 h 955"/>
              <a:gd name="T26" fmla="*/ 831 w 949"/>
              <a:gd name="T27" fmla="*/ 478 h 955"/>
              <a:gd name="T28" fmla="*/ 185 w 949"/>
              <a:gd name="T29" fmla="*/ 534 h 955"/>
              <a:gd name="T30" fmla="*/ 578 w 949"/>
              <a:gd name="T31" fmla="*/ 564 h 955"/>
              <a:gd name="T32" fmla="*/ 578 w 949"/>
              <a:gd name="T33" fmla="*/ 400 h 955"/>
              <a:gd name="T34" fmla="*/ 185 w 949"/>
              <a:gd name="T35" fmla="*/ 430 h 955"/>
              <a:gd name="T36" fmla="*/ 0 w 949"/>
              <a:gd name="T37" fmla="*/ 347 h 955"/>
              <a:gd name="T38" fmla="*/ 544 w 949"/>
              <a:gd name="T39" fmla="*/ 475 h 955"/>
              <a:gd name="T40" fmla="*/ 36 w 949"/>
              <a:gd name="T41" fmla="*/ 487 h 955"/>
              <a:gd name="T42" fmla="*/ 164 w 949"/>
              <a:gd name="T43" fmla="*/ 601 h 955"/>
              <a:gd name="T44" fmla="*/ 457 w 949"/>
              <a:gd name="T45" fmla="*/ 736 h 955"/>
              <a:gd name="T46" fmla="*/ 661 w 949"/>
              <a:gd name="T47" fmla="*/ 631 h 955"/>
              <a:gd name="T48" fmla="*/ 631 w 949"/>
              <a:gd name="T49" fmla="*/ 580 h 955"/>
              <a:gd name="T50" fmla="*/ 438 w 949"/>
              <a:gd name="T51" fmla="*/ 704 h 955"/>
              <a:gd name="T52" fmla="*/ 330 w 949"/>
              <a:gd name="T53" fmla="*/ 732 h 955"/>
              <a:gd name="T54" fmla="*/ 627 w 949"/>
              <a:gd name="T55" fmla="*/ 613 h 955"/>
              <a:gd name="T56" fmla="*/ 373 w 949"/>
              <a:gd name="T57" fmla="*/ 765 h 955"/>
              <a:gd name="T58" fmla="*/ 458 w 949"/>
              <a:gd name="T59" fmla="*/ 763 h 955"/>
              <a:gd name="T60" fmla="*/ 633 w 949"/>
              <a:gd name="T61" fmla="*/ 371 h 955"/>
              <a:gd name="T62" fmla="*/ 738 w 949"/>
              <a:gd name="T63" fmla="*/ 414 h 955"/>
              <a:gd name="T64" fmla="*/ 649 w 949"/>
              <a:gd name="T65" fmla="*/ 344 h 955"/>
              <a:gd name="T66" fmla="*/ 453 w 949"/>
              <a:gd name="T67" fmla="*/ 200 h 955"/>
              <a:gd name="T68" fmla="*/ 368 w 949"/>
              <a:gd name="T69" fmla="*/ 197 h 955"/>
              <a:gd name="T70" fmla="*/ 623 w 949"/>
              <a:gd name="T71" fmla="*/ 349 h 955"/>
              <a:gd name="T72" fmla="*/ 325 w 949"/>
              <a:gd name="T73" fmla="*/ 231 h 955"/>
              <a:gd name="T74" fmla="*/ 433 w 949"/>
              <a:gd name="T75" fmla="*/ 259 h 9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949" h="955">
                <a:moveTo>
                  <a:pt x="665" y="300"/>
                </a:moveTo>
                <a:cubicBezTo>
                  <a:pt x="687" y="124"/>
                  <a:pt x="740" y="0"/>
                  <a:pt x="802" y="0"/>
                </a:cubicBezTo>
                <a:cubicBezTo>
                  <a:pt x="883" y="0"/>
                  <a:pt x="949" y="214"/>
                  <a:pt x="949" y="478"/>
                </a:cubicBezTo>
                <a:cubicBezTo>
                  <a:pt x="949" y="741"/>
                  <a:pt x="883" y="955"/>
                  <a:pt x="802" y="955"/>
                </a:cubicBezTo>
                <a:cubicBezTo>
                  <a:pt x="740" y="955"/>
                  <a:pt x="687" y="831"/>
                  <a:pt x="665" y="655"/>
                </a:cubicBezTo>
                <a:cubicBezTo>
                  <a:pt x="678" y="647"/>
                  <a:pt x="690" y="638"/>
                  <a:pt x="701" y="629"/>
                </a:cubicBezTo>
                <a:cubicBezTo>
                  <a:pt x="719" y="752"/>
                  <a:pt x="757" y="837"/>
                  <a:pt x="802" y="837"/>
                </a:cubicBezTo>
                <a:cubicBezTo>
                  <a:pt x="863" y="837"/>
                  <a:pt x="913" y="676"/>
                  <a:pt x="913" y="478"/>
                </a:cubicBezTo>
                <a:cubicBezTo>
                  <a:pt x="913" y="279"/>
                  <a:pt x="863" y="118"/>
                  <a:pt x="802" y="118"/>
                </a:cubicBezTo>
                <a:cubicBezTo>
                  <a:pt x="757" y="118"/>
                  <a:pt x="719" y="204"/>
                  <a:pt x="701" y="327"/>
                </a:cubicBezTo>
                <a:cubicBezTo>
                  <a:pt x="690" y="317"/>
                  <a:pt x="678" y="308"/>
                  <a:pt x="665" y="300"/>
                </a:cubicBezTo>
                <a:moveTo>
                  <a:pt x="754" y="575"/>
                </a:moveTo>
                <a:cubicBezTo>
                  <a:pt x="746" y="585"/>
                  <a:pt x="738" y="595"/>
                  <a:pt x="728" y="604"/>
                </a:cubicBezTo>
                <a:cubicBezTo>
                  <a:pt x="742" y="690"/>
                  <a:pt x="770" y="749"/>
                  <a:pt x="802" y="749"/>
                </a:cubicBezTo>
                <a:cubicBezTo>
                  <a:pt x="848" y="749"/>
                  <a:pt x="886" y="627"/>
                  <a:pt x="886" y="478"/>
                </a:cubicBezTo>
                <a:cubicBezTo>
                  <a:pt x="886" y="328"/>
                  <a:pt x="848" y="207"/>
                  <a:pt x="802" y="207"/>
                </a:cubicBezTo>
                <a:cubicBezTo>
                  <a:pt x="770" y="207"/>
                  <a:pt x="742" y="265"/>
                  <a:pt x="728" y="351"/>
                </a:cubicBezTo>
                <a:cubicBezTo>
                  <a:pt x="738" y="360"/>
                  <a:pt x="746" y="370"/>
                  <a:pt x="754" y="381"/>
                </a:cubicBezTo>
                <a:cubicBezTo>
                  <a:pt x="764" y="329"/>
                  <a:pt x="782" y="295"/>
                  <a:pt x="802" y="295"/>
                </a:cubicBezTo>
                <a:cubicBezTo>
                  <a:pt x="833" y="295"/>
                  <a:pt x="858" y="377"/>
                  <a:pt x="858" y="478"/>
                </a:cubicBezTo>
                <a:cubicBezTo>
                  <a:pt x="858" y="578"/>
                  <a:pt x="833" y="660"/>
                  <a:pt x="802" y="660"/>
                </a:cubicBezTo>
                <a:cubicBezTo>
                  <a:pt x="782" y="660"/>
                  <a:pt x="764" y="626"/>
                  <a:pt x="754" y="575"/>
                </a:cubicBezTo>
                <a:moveTo>
                  <a:pt x="802" y="383"/>
                </a:moveTo>
                <a:cubicBezTo>
                  <a:pt x="792" y="383"/>
                  <a:pt x="784" y="399"/>
                  <a:pt x="778" y="422"/>
                </a:cubicBezTo>
                <a:cubicBezTo>
                  <a:pt x="786" y="440"/>
                  <a:pt x="790" y="459"/>
                  <a:pt x="790" y="478"/>
                </a:cubicBezTo>
                <a:cubicBezTo>
                  <a:pt x="790" y="497"/>
                  <a:pt x="786" y="515"/>
                  <a:pt x="778" y="533"/>
                </a:cubicBezTo>
                <a:cubicBezTo>
                  <a:pt x="784" y="556"/>
                  <a:pt x="792" y="572"/>
                  <a:pt x="802" y="572"/>
                </a:cubicBezTo>
                <a:cubicBezTo>
                  <a:pt x="818" y="572"/>
                  <a:pt x="831" y="529"/>
                  <a:pt x="831" y="478"/>
                </a:cubicBezTo>
                <a:cubicBezTo>
                  <a:pt x="831" y="426"/>
                  <a:pt x="818" y="383"/>
                  <a:pt x="802" y="383"/>
                </a:cubicBezTo>
                <a:moveTo>
                  <a:pt x="185" y="534"/>
                </a:moveTo>
                <a:cubicBezTo>
                  <a:pt x="578" y="526"/>
                  <a:pt x="578" y="526"/>
                  <a:pt x="578" y="526"/>
                </a:cubicBezTo>
                <a:cubicBezTo>
                  <a:pt x="578" y="564"/>
                  <a:pt x="578" y="564"/>
                  <a:pt x="578" y="564"/>
                </a:cubicBezTo>
                <a:cubicBezTo>
                  <a:pt x="771" y="482"/>
                  <a:pt x="771" y="482"/>
                  <a:pt x="771" y="482"/>
                </a:cubicBezTo>
                <a:cubicBezTo>
                  <a:pt x="578" y="400"/>
                  <a:pt x="578" y="400"/>
                  <a:pt x="578" y="400"/>
                </a:cubicBezTo>
                <a:cubicBezTo>
                  <a:pt x="578" y="438"/>
                  <a:pt x="578" y="438"/>
                  <a:pt x="578" y="438"/>
                </a:cubicBezTo>
                <a:cubicBezTo>
                  <a:pt x="185" y="430"/>
                  <a:pt x="185" y="430"/>
                  <a:pt x="185" y="430"/>
                </a:cubicBezTo>
                <a:cubicBezTo>
                  <a:pt x="164" y="362"/>
                  <a:pt x="164" y="362"/>
                  <a:pt x="164" y="362"/>
                </a:cubicBezTo>
                <a:cubicBezTo>
                  <a:pt x="0" y="347"/>
                  <a:pt x="0" y="347"/>
                  <a:pt x="0" y="347"/>
                </a:cubicBezTo>
                <a:cubicBezTo>
                  <a:pt x="36" y="475"/>
                  <a:pt x="36" y="475"/>
                  <a:pt x="36" y="475"/>
                </a:cubicBezTo>
                <a:cubicBezTo>
                  <a:pt x="544" y="475"/>
                  <a:pt x="544" y="475"/>
                  <a:pt x="544" y="475"/>
                </a:cubicBezTo>
                <a:cubicBezTo>
                  <a:pt x="544" y="487"/>
                  <a:pt x="544" y="487"/>
                  <a:pt x="544" y="487"/>
                </a:cubicBezTo>
                <a:cubicBezTo>
                  <a:pt x="36" y="487"/>
                  <a:pt x="36" y="487"/>
                  <a:pt x="36" y="487"/>
                </a:cubicBezTo>
                <a:cubicBezTo>
                  <a:pt x="0" y="616"/>
                  <a:pt x="0" y="616"/>
                  <a:pt x="0" y="616"/>
                </a:cubicBezTo>
                <a:cubicBezTo>
                  <a:pt x="164" y="601"/>
                  <a:pt x="164" y="601"/>
                  <a:pt x="164" y="601"/>
                </a:cubicBezTo>
                <a:lnTo>
                  <a:pt x="185" y="534"/>
                </a:lnTo>
                <a:close/>
                <a:moveTo>
                  <a:pt x="457" y="736"/>
                </a:moveTo>
                <a:cubicBezTo>
                  <a:pt x="654" y="619"/>
                  <a:pt x="654" y="619"/>
                  <a:pt x="654" y="619"/>
                </a:cubicBezTo>
                <a:cubicBezTo>
                  <a:pt x="661" y="631"/>
                  <a:pt x="661" y="631"/>
                  <a:pt x="661" y="631"/>
                </a:cubicBezTo>
                <a:cubicBezTo>
                  <a:pt x="743" y="549"/>
                  <a:pt x="743" y="549"/>
                  <a:pt x="743" y="549"/>
                </a:cubicBezTo>
                <a:cubicBezTo>
                  <a:pt x="631" y="580"/>
                  <a:pt x="631" y="580"/>
                  <a:pt x="631" y="580"/>
                </a:cubicBezTo>
                <a:cubicBezTo>
                  <a:pt x="638" y="591"/>
                  <a:pt x="638" y="591"/>
                  <a:pt x="638" y="591"/>
                </a:cubicBezTo>
                <a:cubicBezTo>
                  <a:pt x="438" y="704"/>
                  <a:pt x="438" y="704"/>
                  <a:pt x="438" y="704"/>
                </a:cubicBezTo>
                <a:cubicBezTo>
                  <a:pt x="415" y="689"/>
                  <a:pt x="415" y="689"/>
                  <a:pt x="415" y="689"/>
                </a:cubicBezTo>
                <a:cubicBezTo>
                  <a:pt x="330" y="732"/>
                  <a:pt x="330" y="732"/>
                  <a:pt x="330" y="732"/>
                </a:cubicBezTo>
                <a:cubicBezTo>
                  <a:pt x="371" y="761"/>
                  <a:pt x="371" y="761"/>
                  <a:pt x="371" y="761"/>
                </a:cubicBezTo>
                <a:cubicBezTo>
                  <a:pt x="627" y="613"/>
                  <a:pt x="627" y="613"/>
                  <a:pt x="627" y="613"/>
                </a:cubicBezTo>
                <a:cubicBezTo>
                  <a:pt x="630" y="617"/>
                  <a:pt x="630" y="617"/>
                  <a:pt x="630" y="617"/>
                </a:cubicBezTo>
                <a:cubicBezTo>
                  <a:pt x="373" y="765"/>
                  <a:pt x="373" y="765"/>
                  <a:pt x="373" y="765"/>
                </a:cubicBezTo>
                <a:cubicBezTo>
                  <a:pt x="378" y="816"/>
                  <a:pt x="378" y="816"/>
                  <a:pt x="378" y="816"/>
                </a:cubicBezTo>
                <a:cubicBezTo>
                  <a:pt x="458" y="763"/>
                  <a:pt x="458" y="763"/>
                  <a:pt x="458" y="763"/>
                </a:cubicBezTo>
                <a:lnTo>
                  <a:pt x="457" y="736"/>
                </a:lnTo>
                <a:close/>
                <a:moveTo>
                  <a:pt x="633" y="371"/>
                </a:moveTo>
                <a:cubicBezTo>
                  <a:pt x="626" y="383"/>
                  <a:pt x="626" y="383"/>
                  <a:pt x="626" y="383"/>
                </a:cubicBezTo>
                <a:cubicBezTo>
                  <a:pt x="738" y="414"/>
                  <a:pt x="738" y="414"/>
                  <a:pt x="738" y="414"/>
                </a:cubicBezTo>
                <a:cubicBezTo>
                  <a:pt x="655" y="332"/>
                  <a:pt x="655" y="332"/>
                  <a:pt x="655" y="332"/>
                </a:cubicBezTo>
                <a:cubicBezTo>
                  <a:pt x="649" y="344"/>
                  <a:pt x="649" y="344"/>
                  <a:pt x="649" y="344"/>
                </a:cubicBezTo>
                <a:cubicBezTo>
                  <a:pt x="452" y="227"/>
                  <a:pt x="452" y="227"/>
                  <a:pt x="452" y="227"/>
                </a:cubicBezTo>
                <a:cubicBezTo>
                  <a:pt x="453" y="200"/>
                  <a:pt x="453" y="200"/>
                  <a:pt x="453" y="200"/>
                </a:cubicBezTo>
                <a:cubicBezTo>
                  <a:pt x="373" y="147"/>
                  <a:pt x="373" y="147"/>
                  <a:pt x="373" y="147"/>
                </a:cubicBezTo>
                <a:cubicBezTo>
                  <a:pt x="368" y="197"/>
                  <a:pt x="368" y="197"/>
                  <a:pt x="368" y="197"/>
                </a:cubicBezTo>
                <a:cubicBezTo>
                  <a:pt x="625" y="346"/>
                  <a:pt x="625" y="346"/>
                  <a:pt x="625" y="346"/>
                </a:cubicBezTo>
                <a:cubicBezTo>
                  <a:pt x="623" y="349"/>
                  <a:pt x="623" y="349"/>
                  <a:pt x="623" y="349"/>
                </a:cubicBezTo>
                <a:cubicBezTo>
                  <a:pt x="366" y="201"/>
                  <a:pt x="366" y="201"/>
                  <a:pt x="366" y="201"/>
                </a:cubicBezTo>
                <a:cubicBezTo>
                  <a:pt x="325" y="231"/>
                  <a:pt x="325" y="231"/>
                  <a:pt x="325" y="231"/>
                </a:cubicBezTo>
                <a:cubicBezTo>
                  <a:pt x="410" y="274"/>
                  <a:pt x="410" y="274"/>
                  <a:pt x="410" y="274"/>
                </a:cubicBezTo>
                <a:cubicBezTo>
                  <a:pt x="433" y="259"/>
                  <a:pt x="433" y="259"/>
                  <a:pt x="433" y="259"/>
                </a:cubicBezTo>
                <a:lnTo>
                  <a:pt x="633" y="37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OPPOSans B" panose="00020600040101010101" pitchFamily="18" charset="-122"/>
            </a:endParaRPr>
          </a:p>
        </p:txBody>
      </p:sp>
      <p:sp>
        <p:nvSpPr>
          <p:cNvPr id="58" name="Freeform 8">
            <a:extLst>
              <a:ext uri="{FF2B5EF4-FFF2-40B4-BE49-F238E27FC236}">
                <a16:creationId xmlns:a16="http://schemas.microsoft.com/office/drawing/2014/main" id="{B7ADF0E6-5D63-42CF-BDE1-FF7B786A69D2}"/>
              </a:ext>
            </a:extLst>
          </p:cNvPr>
          <p:cNvSpPr>
            <a:spLocks noEditPoints="1"/>
          </p:cNvSpPr>
          <p:nvPr/>
        </p:nvSpPr>
        <p:spPr bwMode="auto">
          <a:xfrm>
            <a:off x="9227971" y="2064862"/>
            <a:ext cx="641819" cy="564676"/>
          </a:xfrm>
          <a:custGeom>
            <a:gdLst>
              <a:gd name="T0" fmla="*/ 119 w 176"/>
              <a:gd name="T1" fmla="*/ 88 h 155"/>
              <a:gd name="T2" fmla="*/ 98 w 176"/>
              <a:gd name="T3" fmla="*/ 67 h 155"/>
              <a:gd name="T4" fmla="*/ 96 w 176"/>
              <a:gd name="T5" fmla="*/ 48 h 155"/>
              <a:gd name="T6" fmla="*/ 88 w 176"/>
              <a:gd name="T7" fmla="*/ 57 h 155"/>
              <a:gd name="T8" fmla="*/ 66 w 176"/>
              <a:gd name="T9" fmla="*/ 36 h 155"/>
              <a:gd name="T10" fmla="*/ 52 w 176"/>
              <a:gd name="T11" fmla="*/ 48 h 155"/>
              <a:gd name="T12" fmla="*/ 22 w 176"/>
              <a:gd name="T13" fmla="*/ 49 h 155"/>
              <a:gd name="T14" fmla="*/ 20 w 176"/>
              <a:gd name="T15" fmla="*/ 67 h 155"/>
              <a:gd name="T16" fmla="*/ 0 w 176"/>
              <a:gd name="T17" fmla="*/ 88 h 155"/>
              <a:gd name="T18" fmla="*/ 11 w 176"/>
              <a:gd name="T19" fmla="*/ 103 h 155"/>
              <a:gd name="T20" fmla="*/ 12 w 176"/>
              <a:gd name="T21" fmla="*/ 132 h 155"/>
              <a:gd name="T22" fmla="*/ 31 w 176"/>
              <a:gd name="T23" fmla="*/ 134 h 155"/>
              <a:gd name="T24" fmla="*/ 52 w 176"/>
              <a:gd name="T25" fmla="*/ 155 h 155"/>
              <a:gd name="T26" fmla="*/ 67 w 176"/>
              <a:gd name="T27" fmla="*/ 143 h 155"/>
              <a:gd name="T28" fmla="*/ 92 w 176"/>
              <a:gd name="T29" fmla="*/ 138 h 155"/>
              <a:gd name="T30" fmla="*/ 106 w 176"/>
              <a:gd name="T31" fmla="*/ 132 h 155"/>
              <a:gd name="T32" fmla="*/ 107 w 176"/>
              <a:gd name="T33" fmla="*/ 102 h 155"/>
              <a:gd name="T34" fmla="*/ 92 w 176"/>
              <a:gd name="T35" fmla="*/ 108 h 155"/>
              <a:gd name="T36" fmla="*/ 59 w 176"/>
              <a:gd name="T37" fmla="*/ 130 h 155"/>
              <a:gd name="T38" fmla="*/ 59 w 176"/>
              <a:gd name="T39" fmla="*/ 60 h 155"/>
              <a:gd name="T40" fmla="*/ 94 w 176"/>
              <a:gd name="T41" fmla="*/ 95 h 155"/>
              <a:gd name="T42" fmla="*/ 166 w 176"/>
              <a:gd name="T43" fmla="*/ 99 h 155"/>
              <a:gd name="T44" fmla="*/ 176 w 176"/>
              <a:gd name="T45" fmla="*/ 110 h 155"/>
              <a:gd name="T46" fmla="*/ 170 w 176"/>
              <a:gd name="T47" fmla="*/ 117 h 155"/>
              <a:gd name="T48" fmla="*/ 170 w 176"/>
              <a:gd name="T49" fmla="*/ 132 h 155"/>
              <a:gd name="T50" fmla="*/ 161 w 176"/>
              <a:gd name="T51" fmla="*/ 133 h 155"/>
              <a:gd name="T52" fmla="*/ 150 w 176"/>
              <a:gd name="T53" fmla="*/ 143 h 155"/>
              <a:gd name="T54" fmla="*/ 143 w 176"/>
              <a:gd name="T55" fmla="*/ 137 h 155"/>
              <a:gd name="T56" fmla="*/ 128 w 176"/>
              <a:gd name="T57" fmla="*/ 137 h 155"/>
              <a:gd name="T58" fmla="*/ 127 w 176"/>
              <a:gd name="T59" fmla="*/ 128 h 155"/>
              <a:gd name="T60" fmla="*/ 117 w 176"/>
              <a:gd name="T61" fmla="*/ 117 h 155"/>
              <a:gd name="T62" fmla="*/ 123 w 176"/>
              <a:gd name="T63" fmla="*/ 110 h 155"/>
              <a:gd name="T64" fmla="*/ 123 w 176"/>
              <a:gd name="T65" fmla="*/ 95 h 155"/>
              <a:gd name="T66" fmla="*/ 132 w 176"/>
              <a:gd name="T67" fmla="*/ 94 h 155"/>
              <a:gd name="T68" fmla="*/ 143 w 176"/>
              <a:gd name="T69" fmla="*/ 84 h 155"/>
              <a:gd name="T70" fmla="*/ 150 w 176"/>
              <a:gd name="T71" fmla="*/ 90 h 155"/>
              <a:gd name="T72" fmla="*/ 165 w 176"/>
              <a:gd name="T73" fmla="*/ 90 h 155"/>
              <a:gd name="T74" fmla="*/ 166 w 176"/>
              <a:gd name="T75" fmla="*/ 99 h 155"/>
              <a:gd name="T76" fmla="*/ 164 w 176"/>
              <a:gd name="T77" fmla="*/ 113 h 155"/>
              <a:gd name="T78" fmla="*/ 129 w 176"/>
              <a:gd name="T79" fmla="*/ 113 h 155"/>
              <a:gd name="T80" fmla="*/ 146 w 176"/>
              <a:gd name="T81" fmla="*/ 131 h 155"/>
              <a:gd name="T82" fmla="*/ 176 w 176"/>
              <a:gd name="T83" fmla="*/ 35 h 155"/>
              <a:gd name="T84" fmla="*/ 168 w 176"/>
              <a:gd name="T85" fmla="*/ 44 h 155"/>
              <a:gd name="T86" fmla="*/ 168 w 176"/>
              <a:gd name="T87" fmla="*/ 64 h 155"/>
              <a:gd name="T88" fmla="*/ 156 w 176"/>
              <a:gd name="T89" fmla="*/ 65 h 155"/>
              <a:gd name="T90" fmla="*/ 142 w 176"/>
              <a:gd name="T91" fmla="*/ 79 h 155"/>
              <a:gd name="T92" fmla="*/ 133 w 176"/>
              <a:gd name="T93" fmla="*/ 71 h 155"/>
              <a:gd name="T94" fmla="*/ 113 w 176"/>
              <a:gd name="T95" fmla="*/ 70 h 155"/>
              <a:gd name="T96" fmla="*/ 111 w 176"/>
              <a:gd name="T97" fmla="*/ 59 h 155"/>
              <a:gd name="T98" fmla="*/ 98 w 176"/>
              <a:gd name="T99" fmla="*/ 44 h 155"/>
              <a:gd name="T100" fmla="*/ 105 w 176"/>
              <a:gd name="T101" fmla="*/ 35 h 155"/>
              <a:gd name="T102" fmla="*/ 106 w 176"/>
              <a:gd name="T103" fmla="*/ 15 h 155"/>
              <a:gd name="T104" fmla="*/ 118 w 176"/>
              <a:gd name="T105" fmla="*/ 14 h 155"/>
              <a:gd name="T106" fmla="*/ 132 w 176"/>
              <a:gd name="T107" fmla="*/ 0 h 155"/>
              <a:gd name="T108" fmla="*/ 142 w 176"/>
              <a:gd name="T109" fmla="*/ 8 h 155"/>
              <a:gd name="T110" fmla="*/ 161 w 176"/>
              <a:gd name="T111" fmla="*/ 8 h 155"/>
              <a:gd name="T112" fmla="*/ 163 w 176"/>
              <a:gd name="T113" fmla="*/ 20 h 155"/>
              <a:gd name="T114" fmla="*/ 137 w 176"/>
              <a:gd name="T115" fmla="*/ 63 h 155"/>
              <a:gd name="T116" fmla="*/ 114 w 176"/>
              <a:gd name="T117" fmla="*/ 39 h 155"/>
              <a:gd name="T118" fmla="*/ 160 w 176"/>
              <a:gd name="T119" fmla="*/ 39 h 1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76" h="155">
                <a:moveTo>
                  <a:pt x="119" y="102"/>
                </a:moveTo>
                <a:cubicBezTo>
                  <a:pt x="119" y="88"/>
                  <a:pt x="119" y="88"/>
                  <a:pt x="119" y="88"/>
                </a:cubicBezTo>
                <a:cubicBezTo>
                  <a:pt x="107" y="88"/>
                  <a:pt x="107" y="88"/>
                  <a:pt x="107" y="88"/>
                </a:cubicBezTo>
                <a:cubicBezTo>
                  <a:pt x="106" y="80"/>
                  <a:pt x="102" y="73"/>
                  <a:pt x="98" y="67"/>
                </a:cubicBezTo>
                <a:cubicBezTo>
                  <a:pt x="106" y="58"/>
                  <a:pt x="106" y="58"/>
                  <a:pt x="106" y="58"/>
                </a:cubicBezTo>
                <a:cubicBezTo>
                  <a:pt x="96" y="48"/>
                  <a:pt x="96" y="48"/>
                  <a:pt x="96" y="48"/>
                </a:cubicBezTo>
                <a:cubicBezTo>
                  <a:pt x="92" y="53"/>
                  <a:pt x="92" y="53"/>
                  <a:pt x="92" y="53"/>
                </a:cubicBezTo>
                <a:cubicBezTo>
                  <a:pt x="88" y="57"/>
                  <a:pt x="88" y="57"/>
                  <a:pt x="88" y="57"/>
                </a:cubicBezTo>
                <a:cubicBezTo>
                  <a:pt x="82" y="52"/>
                  <a:pt x="74" y="49"/>
                  <a:pt x="66" y="48"/>
                </a:cubicBezTo>
                <a:cubicBezTo>
                  <a:pt x="66" y="36"/>
                  <a:pt x="66" y="36"/>
                  <a:pt x="66" y="36"/>
                </a:cubicBezTo>
                <a:cubicBezTo>
                  <a:pt x="52" y="36"/>
                  <a:pt x="52" y="36"/>
                  <a:pt x="52" y="36"/>
                </a:cubicBezTo>
                <a:cubicBezTo>
                  <a:pt x="52" y="48"/>
                  <a:pt x="52" y="48"/>
                  <a:pt x="52" y="48"/>
                </a:cubicBezTo>
                <a:cubicBezTo>
                  <a:pt x="44" y="49"/>
                  <a:pt x="37" y="52"/>
                  <a:pt x="30" y="57"/>
                </a:cubicBezTo>
                <a:cubicBezTo>
                  <a:pt x="22" y="49"/>
                  <a:pt x="22" y="49"/>
                  <a:pt x="22" y="49"/>
                </a:cubicBezTo>
                <a:cubicBezTo>
                  <a:pt x="12" y="59"/>
                  <a:pt x="12" y="59"/>
                  <a:pt x="12" y="59"/>
                </a:cubicBezTo>
                <a:cubicBezTo>
                  <a:pt x="20" y="67"/>
                  <a:pt x="20" y="67"/>
                  <a:pt x="20" y="67"/>
                </a:cubicBezTo>
                <a:cubicBezTo>
                  <a:pt x="16" y="73"/>
                  <a:pt x="13" y="80"/>
                  <a:pt x="11" y="88"/>
                </a:cubicBezTo>
                <a:cubicBezTo>
                  <a:pt x="0" y="88"/>
                  <a:pt x="0" y="88"/>
                  <a:pt x="0" y="88"/>
                </a:cubicBezTo>
                <a:cubicBezTo>
                  <a:pt x="0" y="103"/>
                  <a:pt x="0" y="103"/>
                  <a:pt x="0" y="103"/>
                </a:cubicBezTo>
                <a:cubicBezTo>
                  <a:pt x="11" y="103"/>
                  <a:pt x="11" y="103"/>
                  <a:pt x="11" y="103"/>
                </a:cubicBezTo>
                <a:cubicBezTo>
                  <a:pt x="13" y="111"/>
                  <a:pt x="16" y="118"/>
                  <a:pt x="20" y="124"/>
                </a:cubicBezTo>
                <a:cubicBezTo>
                  <a:pt x="12" y="132"/>
                  <a:pt x="12" y="132"/>
                  <a:pt x="12" y="132"/>
                </a:cubicBezTo>
                <a:cubicBezTo>
                  <a:pt x="23" y="142"/>
                  <a:pt x="23" y="142"/>
                  <a:pt x="23" y="142"/>
                </a:cubicBezTo>
                <a:cubicBezTo>
                  <a:pt x="31" y="134"/>
                  <a:pt x="31" y="134"/>
                  <a:pt x="31" y="134"/>
                </a:cubicBezTo>
                <a:cubicBezTo>
                  <a:pt x="37" y="139"/>
                  <a:pt x="44" y="142"/>
                  <a:pt x="52" y="143"/>
                </a:cubicBezTo>
                <a:cubicBezTo>
                  <a:pt x="52" y="155"/>
                  <a:pt x="52" y="155"/>
                  <a:pt x="52" y="155"/>
                </a:cubicBezTo>
                <a:cubicBezTo>
                  <a:pt x="67" y="155"/>
                  <a:pt x="67" y="155"/>
                  <a:pt x="67" y="155"/>
                </a:cubicBezTo>
                <a:cubicBezTo>
                  <a:pt x="67" y="143"/>
                  <a:pt x="67" y="143"/>
                  <a:pt x="67" y="143"/>
                </a:cubicBezTo>
                <a:cubicBezTo>
                  <a:pt x="75" y="142"/>
                  <a:pt x="82" y="139"/>
                  <a:pt x="88" y="134"/>
                </a:cubicBezTo>
                <a:cubicBezTo>
                  <a:pt x="92" y="138"/>
                  <a:pt x="92" y="138"/>
                  <a:pt x="92" y="138"/>
                </a:cubicBezTo>
                <a:cubicBezTo>
                  <a:pt x="96" y="142"/>
                  <a:pt x="96" y="142"/>
                  <a:pt x="96" y="142"/>
                </a:cubicBezTo>
                <a:cubicBezTo>
                  <a:pt x="106" y="132"/>
                  <a:pt x="106" y="132"/>
                  <a:pt x="106" y="132"/>
                </a:cubicBezTo>
                <a:cubicBezTo>
                  <a:pt x="98" y="124"/>
                  <a:pt x="98" y="124"/>
                  <a:pt x="98" y="124"/>
                </a:cubicBezTo>
                <a:cubicBezTo>
                  <a:pt x="103" y="118"/>
                  <a:pt x="106" y="110"/>
                  <a:pt x="107" y="102"/>
                </a:cubicBezTo>
                <a:cubicBezTo>
                  <a:pt x="119" y="102"/>
                  <a:pt x="119" y="102"/>
                  <a:pt x="119" y="102"/>
                </a:cubicBezTo>
                <a:close/>
                <a:moveTo>
                  <a:pt x="92" y="108"/>
                </a:moveTo>
                <a:cubicBezTo>
                  <a:pt x="92" y="108"/>
                  <a:pt x="92" y="108"/>
                  <a:pt x="92" y="108"/>
                </a:cubicBezTo>
                <a:cubicBezTo>
                  <a:pt x="87" y="121"/>
                  <a:pt x="74" y="130"/>
                  <a:pt x="59" y="130"/>
                </a:cubicBezTo>
                <a:cubicBezTo>
                  <a:pt x="40" y="130"/>
                  <a:pt x="24" y="115"/>
                  <a:pt x="24" y="95"/>
                </a:cubicBezTo>
                <a:cubicBezTo>
                  <a:pt x="24" y="76"/>
                  <a:pt x="40" y="60"/>
                  <a:pt x="59" y="60"/>
                </a:cubicBezTo>
                <a:cubicBezTo>
                  <a:pt x="74" y="60"/>
                  <a:pt x="87" y="70"/>
                  <a:pt x="92" y="83"/>
                </a:cubicBezTo>
                <a:cubicBezTo>
                  <a:pt x="93" y="87"/>
                  <a:pt x="94" y="91"/>
                  <a:pt x="94" y="95"/>
                </a:cubicBezTo>
                <a:cubicBezTo>
                  <a:pt x="94" y="100"/>
                  <a:pt x="93" y="104"/>
                  <a:pt x="92" y="108"/>
                </a:cubicBezTo>
                <a:close/>
                <a:moveTo>
                  <a:pt x="166" y="99"/>
                </a:moveTo>
                <a:cubicBezTo>
                  <a:pt x="168" y="102"/>
                  <a:pt x="170" y="106"/>
                  <a:pt x="170" y="110"/>
                </a:cubicBezTo>
                <a:cubicBezTo>
                  <a:pt x="176" y="110"/>
                  <a:pt x="176" y="110"/>
                  <a:pt x="176" y="110"/>
                </a:cubicBezTo>
                <a:cubicBezTo>
                  <a:pt x="176" y="117"/>
                  <a:pt x="176" y="117"/>
                  <a:pt x="176" y="117"/>
                </a:cubicBezTo>
                <a:cubicBezTo>
                  <a:pt x="170" y="117"/>
                  <a:pt x="170" y="117"/>
                  <a:pt x="170" y="117"/>
                </a:cubicBezTo>
                <a:cubicBezTo>
                  <a:pt x="170" y="121"/>
                  <a:pt x="168" y="125"/>
                  <a:pt x="166" y="128"/>
                </a:cubicBezTo>
                <a:cubicBezTo>
                  <a:pt x="170" y="132"/>
                  <a:pt x="170" y="132"/>
                  <a:pt x="170" y="132"/>
                </a:cubicBezTo>
                <a:cubicBezTo>
                  <a:pt x="165" y="137"/>
                  <a:pt x="165" y="137"/>
                  <a:pt x="165" y="137"/>
                </a:cubicBezTo>
                <a:cubicBezTo>
                  <a:pt x="161" y="133"/>
                  <a:pt x="161" y="133"/>
                  <a:pt x="161" y="133"/>
                </a:cubicBezTo>
                <a:cubicBezTo>
                  <a:pt x="158" y="135"/>
                  <a:pt x="154" y="137"/>
                  <a:pt x="150" y="137"/>
                </a:cubicBezTo>
                <a:cubicBezTo>
                  <a:pt x="150" y="143"/>
                  <a:pt x="150" y="143"/>
                  <a:pt x="150" y="143"/>
                </a:cubicBezTo>
                <a:cubicBezTo>
                  <a:pt x="143" y="143"/>
                  <a:pt x="143" y="143"/>
                  <a:pt x="143" y="143"/>
                </a:cubicBezTo>
                <a:cubicBezTo>
                  <a:pt x="143" y="137"/>
                  <a:pt x="143" y="137"/>
                  <a:pt x="143" y="137"/>
                </a:cubicBezTo>
                <a:cubicBezTo>
                  <a:pt x="139" y="137"/>
                  <a:pt x="135" y="135"/>
                  <a:pt x="132" y="133"/>
                </a:cubicBezTo>
                <a:cubicBezTo>
                  <a:pt x="128" y="137"/>
                  <a:pt x="128" y="137"/>
                  <a:pt x="128" y="137"/>
                </a:cubicBezTo>
                <a:cubicBezTo>
                  <a:pt x="123" y="132"/>
                  <a:pt x="123" y="132"/>
                  <a:pt x="123" y="132"/>
                </a:cubicBezTo>
                <a:cubicBezTo>
                  <a:pt x="127" y="128"/>
                  <a:pt x="127" y="128"/>
                  <a:pt x="127" y="128"/>
                </a:cubicBezTo>
                <a:cubicBezTo>
                  <a:pt x="125" y="125"/>
                  <a:pt x="123" y="121"/>
                  <a:pt x="123" y="117"/>
                </a:cubicBezTo>
                <a:cubicBezTo>
                  <a:pt x="117" y="117"/>
                  <a:pt x="117" y="117"/>
                  <a:pt x="117" y="117"/>
                </a:cubicBezTo>
                <a:cubicBezTo>
                  <a:pt x="117" y="110"/>
                  <a:pt x="117" y="110"/>
                  <a:pt x="117" y="110"/>
                </a:cubicBezTo>
                <a:cubicBezTo>
                  <a:pt x="123" y="110"/>
                  <a:pt x="123" y="110"/>
                  <a:pt x="123" y="110"/>
                </a:cubicBezTo>
                <a:cubicBezTo>
                  <a:pt x="123" y="106"/>
                  <a:pt x="125" y="102"/>
                  <a:pt x="127" y="99"/>
                </a:cubicBezTo>
                <a:cubicBezTo>
                  <a:pt x="123" y="95"/>
                  <a:pt x="123" y="95"/>
                  <a:pt x="123" y="95"/>
                </a:cubicBezTo>
                <a:cubicBezTo>
                  <a:pt x="128" y="90"/>
                  <a:pt x="128" y="90"/>
                  <a:pt x="128" y="90"/>
                </a:cubicBezTo>
                <a:cubicBezTo>
                  <a:pt x="132" y="94"/>
                  <a:pt x="132" y="94"/>
                  <a:pt x="132" y="94"/>
                </a:cubicBezTo>
                <a:cubicBezTo>
                  <a:pt x="135" y="92"/>
                  <a:pt x="139" y="90"/>
                  <a:pt x="143" y="90"/>
                </a:cubicBezTo>
                <a:cubicBezTo>
                  <a:pt x="143" y="84"/>
                  <a:pt x="143" y="84"/>
                  <a:pt x="143" y="84"/>
                </a:cubicBezTo>
                <a:cubicBezTo>
                  <a:pt x="150" y="84"/>
                  <a:pt x="150" y="84"/>
                  <a:pt x="150" y="84"/>
                </a:cubicBezTo>
                <a:cubicBezTo>
                  <a:pt x="150" y="90"/>
                  <a:pt x="150" y="90"/>
                  <a:pt x="150" y="90"/>
                </a:cubicBezTo>
                <a:cubicBezTo>
                  <a:pt x="154" y="90"/>
                  <a:pt x="158" y="92"/>
                  <a:pt x="161" y="94"/>
                </a:cubicBezTo>
                <a:cubicBezTo>
                  <a:pt x="165" y="90"/>
                  <a:pt x="165" y="90"/>
                  <a:pt x="165" y="90"/>
                </a:cubicBezTo>
                <a:cubicBezTo>
                  <a:pt x="170" y="95"/>
                  <a:pt x="170" y="95"/>
                  <a:pt x="170" y="95"/>
                </a:cubicBezTo>
                <a:cubicBezTo>
                  <a:pt x="166" y="99"/>
                  <a:pt x="166" y="99"/>
                  <a:pt x="166" y="99"/>
                </a:cubicBezTo>
                <a:close/>
                <a:moveTo>
                  <a:pt x="146" y="131"/>
                </a:moveTo>
                <a:cubicBezTo>
                  <a:pt x="156" y="131"/>
                  <a:pt x="164" y="123"/>
                  <a:pt x="164" y="113"/>
                </a:cubicBezTo>
                <a:cubicBezTo>
                  <a:pt x="164" y="104"/>
                  <a:pt x="156" y="96"/>
                  <a:pt x="146" y="96"/>
                </a:cubicBezTo>
                <a:cubicBezTo>
                  <a:pt x="137" y="96"/>
                  <a:pt x="129" y="104"/>
                  <a:pt x="129" y="113"/>
                </a:cubicBezTo>
                <a:cubicBezTo>
                  <a:pt x="129" y="123"/>
                  <a:pt x="137" y="131"/>
                  <a:pt x="146" y="131"/>
                </a:cubicBezTo>
                <a:cubicBezTo>
                  <a:pt x="146" y="131"/>
                  <a:pt x="146" y="131"/>
                  <a:pt x="146" y="131"/>
                </a:cubicBezTo>
                <a:close/>
                <a:moveTo>
                  <a:pt x="168" y="35"/>
                </a:moveTo>
                <a:cubicBezTo>
                  <a:pt x="176" y="35"/>
                  <a:pt x="176" y="35"/>
                  <a:pt x="176" y="35"/>
                </a:cubicBezTo>
                <a:cubicBezTo>
                  <a:pt x="176" y="44"/>
                  <a:pt x="176" y="44"/>
                  <a:pt x="176" y="44"/>
                </a:cubicBezTo>
                <a:cubicBezTo>
                  <a:pt x="168" y="44"/>
                  <a:pt x="168" y="44"/>
                  <a:pt x="168" y="44"/>
                </a:cubicBezTo>
                <a:cubicBezTo>
                  <a:pt x="168" y="49"/>
                  <a:pt x="166" y="54"/>
                  <a:pt x="163" y="58"/>
                </a:cubicBezTo>
                <a:cubicBezTo>
                  <a:pt x="168" y="64"/>
                  <a:pt x="168" y="64"/>
                  <a:pt x="168" y="64"/>
                </a:cubicBezTo>
                <a:cubicBezTo>
                  <a:pt x="161" y="70"/>
                  <a:pt x="161" y="70"/>
                  <a:pt x="161" y="70"/>
                </a:cubicBezTo>
                <a:cubicBezTo>
                  <a:pt x="156" y="65"/>
                  <a:pt x="156" y="65"/>
                  <a:pt x="156" y="65"/>
                </a:cubicBezTo>
                <a:cubicBezTo>
                  <a:pt x="152" y="68"/>
                  <a:pt x="147" y="70"/>
                  <a:pt x="142" y="71"/>
                </a:cubicBezTo>
                <a:cubicBezTo>
                  <a:pt x="142" y="79"/>
                  <a:pt x="142" y="79"/>
                  <a:pt x="142" y="79"/>
                </a:cubicBezTo>
                <a:cubicBezTo>
                  <a:pt x="133" y="79"/>
                  <a:pt x="133" y="79"/>
                  <a:pt x="133" y="79"/>
                </a:cubicBezTo>
                <a:cubicBezTo>
                  <a:pt x="133" y="71"/>
                  <a:pt x="133" y="71"/>
                  <a:pt x="133" y="71"/>
                </a:cubicBezTo>
                <a:cubicBezTo>
                  <a:pt x="127" y="70"/>
                  <a:pt x="122" y="68"/>
                  <a:pt x="118" y="65"/>
                </a:cubicBezTo>
                <a:cubicBezTo>
                  <a:pt x="113" y="70"/>
                  <a:pt x="113" y="70"/>
                  <a:pt x="113" y="70"/>
                </a:cubicBezTo>
                <a:cubicBezTo>
                  <a:pt x="106" y="64"/>
                  <a:pt x="106" y="64"/>
                  <a:pt x="106" y="64"/>
                </a:cubicBezTo>
                <a:cubicBezTo>
                  <a:pt x="111" y="59"/>
                  <a:pt x="111" y="59"/>
                  <a:pt x="111" y="59"/>
                </a:cubicBezTo>
                <a:cubicBezTo>
                  <a:pt x="108" y="54"/>
                  <a:pt x="106" y="50"/>
                  <a:pt x="106" y="44"/>
                </a:cubicBezTo>
                <a:cubicBezTo>
                  <a:pt x="98" y="44"/>
                  <a:pt x="98" y="44"/>
                  <a:pt x="98" y="44"/>
                </a:cubicBezTo>
                <a:cubicBezTo>
                  <a:pt x="98" y="35"/>
                  <a:pt x="98" y="35"/>
                  <a:pt x="98" y="35"/>
                </a:cubicBezTo>
                <a:cubicBezTo>
                  <a:pt x="105" y="35"/>
                  <a:pt x="105" y="35"/>
                  <a:pt x="105" y="35"/>
                </a:cubicBezTo>
                <a:cubicBezTo>
                  <a:pt x="106" y="30"/>
                  <a:pt x="108" y="25"/>
                  <a:pt x="111" y="21"/>
                </a:cubicBezTo>
                <a:cubicBezTo>
                  <a:pt x="106" y="15"/>
                  <a:pt x="106" y="15"/>
                  <a:pt x="106" y="15"/>
                </a:cubicBezTo>
                <a:cubicBezTo>
                  <a:pt x="113" y="9"/>
                  <a:pt x="113" y="9"/>
                  <a:pt x="113" y="9"/>
                </a:cubicBezTo>
                <a:cubicBezTo>
                  <a:pt x="118" y="14"/>
                  <a:pt x="118" y="14"/>
                  <a:pt x="118" y="14"/>
                </a:cubicBezTo>
                <a:cubicBezTo>
                  <a:pt x="122" y="11"/>
                  <a:pt x="127" y="9"/>
                  <a:pt x="132" y="8"/>
                </a:cubicBezTo>
                <a:cubicBezTo>
                  <a:pt x="132" y="0"/>
                  <a:pt x="132" y="0"/>
                  <a:pt x="132" y="0"/>
                </a:cubicBezTo>
                <a:cubicBezTo>
                  <a:pt x="142" y="0"/>
                  <a:pt x="142" y="0"/>
                  <a:pt x="142" y="0"/>
                </a:cubicBezTo>
                <a:cubicBezTo>
                  <a:pt x="142" y="8"/>
                  <a:pt x="142" y="8"/>
                  <a:pt x="142" y="8"/>
                </a:cubicBezTo>
                <a:cubicBezTo>
                  <a:pt x="147" y="9"/>
                  <a:pt x="152" y="11"/>
                  <a:pt x="156" y="14"/>
                </a:cubicBezTo>
                <a:cubicBezTo>
                  <a:pt x="161" y="8"/>
                  <a:pt x="161" y="8"/>
                  <a:pt x="161" y="8"/>
                </a:cubicBezTo>
                <a:cubicBezTo>
                  <a:pt x="168" y="15"/>
                  <a:pt x="168" y="15"/>
                  <a:pt x="168" y="15"/>
                </a:cubicBezTo>
                <a:cubicBezTo>
                  <a:pt x="163" y="20"/>
                  <a:pt x="163" y="20"/>
                  <a:pt x="163" y="20"/>
                </a:cubicBezTo>
                <a:cubicBezTo>
                  <a:pt x="166" y="25"/>
                  <a:pt x="168" y="29"/>
                  <a:pt x="168" y="35"/>
                </a:cubicBezTo>
                <a:close/>
                <a:moveTo>
                  <a:pt x="137" y="63"/>
                </a:moveTo>
                <a:cubicBezTo>
                  <a:pt x="137" y="63"/>
                  <a:pt x="137" y="63"/>
                  <a:pt x="137" y="63"/>
                </a:cubicBezTo>
                <a:cubicBezTo>
                  <a:pt x="124" y="63"/>
                  <a:pt x="114" y="52"/>
                  <a:pt x="114" y="39"/>
                </a:cubicBezTo>
                <a:cubicBezTo>
                  <a:pt x="114" y="27"/>
                  <a:pt x="124" y="16"/>
                  <a:pt x="137" y="16"/>
                </a:cubicBezTo>
                <a:cubicBezTo>
                  <a:pt x="150" y="16"/>
                  <a:pt x="160" y="27"/>
                  <a:pt x="160" y="39"/>
                </a:cubicBezTo>
                <a:cubicBezTo>
                  <a:pt x="160" y="52"/>
                  <a:pt x="150" y="63"/>
                  <a:pt x="137" y="63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OPPOSans B" panose="00020600040101010101" pitchFamily="18" charset="-122"/>
            </a:endParaRPr>
          </a:p>
        </p:txBody>
      </p:sp>
      <p:sp>
        <p:nvSpPr>
          <p:cNvPr id="59" name="Freeform 17">
            <a:extLst>
              <a:ext uri="{FF2B5EF4-FFF2-40B4-BE49-F238E27FC236}">
                <a16:creationId xmlns:a16="http://schemas.microsoft.com/office/drawing/2014/main" id="{F961DCA9-E0EA-445D-9F55-2D28DC26F392}"/>
              </a:ext>
            </a:extLst>
          </p:cNvPr>
          <p:cNvSpPr>
            <a:spLocks noEditPoints="1"/>
          </p:cNvSpPr>
          <p:nvPr/>
        </p:nvSpPr>
        <p:spPr bwMode="auto">
          <a:xfrm>
            <a:off x="2424032" y="2064862"/>
            <a:ext cx="438166" cy="521478"/>
          </a:xfrm>
          <a:custGeom>
            <a:gdLst>
              <a:gd name="T0" fmla="*/ 115 w 120"/>
              <a:gd name="T1" fmla="*/ 0 h 143"/>
              <a:gd name="T2" fmla="*/ 24 w 120"/>
              <a:gd name="T3" fmla="*/ 0 h 143"/>
              <a:gd name="T4" fmla="*/ 19 w 120"/>
              <a:gd name="T5" fmla="*/ 5 h 143"/>
              <a:gd name="T6" fmla="*/ 19 w 120"/>
              <a:gd name="T7" fmla="*/ 17 h 143"/>
              <a:gd name="T8" fmla="*/ 5 w 120"/>
              <a:gd name="T9" fmla="*/ 17 h 143"/>
              <a:gd name="T10" fmla="*/ 0 w 120"/>
              <a:gd name="T11" fmla="*/ 21 h 143"/>
              <a:gd name="T12" fmla="*/ 5 w 120"/>
              <a:gd name="T13" fmla="*/ 26 h 143"/>
              <a:gd name="T14" fmla="*/ 19 w 120"/>
              <a:gd name="T15" fmla="*/ 26 h 143"/>
              <a:gd name="T16" fmla="*/ 19 w 120"/>
              <a:gd name="T17" fmla="*/ 37 h 143"/>
              <a:gd name="T18" fmla="*/ 5 w 120"/>
              <a:gd name="T19" fmla="*/ 37 h 143"/>
              <a:gd name="T20" fmla="*/ 0 w 120"/>
              <a:gd name="T21" fmla="*/ 42 h 143"/>
              <a:gd name="T22" fmla="*/ 5 w 120"/>
              <a:gd name="T23" fmla="*/ 46 h 143"/>
              <a:gd name="T24" fmla="*/ 19 w 120"/>
              <a:gd name="T25" fmla="*/ 46 h 143"/>
              <a:gd name="T26" fmla="*/ 19 w 120"/>
              <a:gd name="T27" fmla="*/ 57 h 143"/>
              <a:gd name="T28" fmla="*/ 5 w 120"/>
              <a:gd name="T29" fmla="*/ 57 h 143"/>
              <a:gd name="T30" fmla="*/ 0 w 120"/>
              <a:gd name="T31" fmla="*/ 62 h 143"/>
              <a:gd name="T32" fmla="*/ 5 w 120"/>
              <a:gd name="T33" fmla="*/ 66 h 143"/>
              <a:gd name="T34" fmla="*/ 19 w 120"/>
              <a:gd name="T35" fmla="*/ 66 h 143"/>
              <a:gd name="T36" fmla="*/ 19 w 120"/>
              <a:gd name="T37" fmla="*/ 77 h 143"/>
              <a:gd name="T38" fmla="*/ 5 w 120"/>
              <a:gd name="T39" fmla="*/ 77 h 143"/>
              <a:gd name="T40" fmla="*/ 0 w 120"/>
              <a:gd name="T41" fmla="*/ 82 h 143"/>
              <a:gd name="T42" fmla="*/ 5 w 120"/>
              <a:gd name="T43" fmla="*/ 86 h 143"/>
              <a:gd name="T44" fmla="*/ 19 w 120"/>
              <a:gd name="T45" fmla="*/ 86 h 143"/>
              <a:gd name="T46" fmla="*/ 19 w 120"/>
              <a:gd name="T47" fmla="*/ 98 h 143"/>
              <a:gd name="T48" fmla="*/ 5 w 120"/>
              <a:gd name="T49" fmla="*/ 98 h 143"/>
              <a:gd name="T50" fmla="*/ 0 w 120"/>
              <a:gd name="T51" fmla="*/ 102 h 143"/>
              <a:gd name="T52" fmla="*/ 5 w 120"/>
              <a:gd name="T53" fmla="*/ 106 h 143"/>
              <a:gd name="T54" fmla="*/ 19 w 120"/>
              <a:gd name="T55" fmla="*/ 106 h 143"/>
              <a:gd name="T56" fmla="*/ 19 w 120"/>
              <a:gd name="T57" fmla="*/ 118 h 143"/>
              <a:gd name="T58" fmla="*/ 5 w 120"/>
              <a:gd name="T59" fmla="*/ 118 h 143"/>
              <a:gd name="T60" fmla="*/ 0 w 120"/>
              <a:gd name="T61" fmla="*/ 122 h 143"/>
              <a:gd name="T62" fmla="*/ 5 w 120"/>
              <a:gd name="T63" fmla="*/ 126 h 143"/>
              <a:gd name="T64" fmla="*/ 19 w 120"/>
              <a:gd name="T65" fmla="*/ 126 h 143"/>
              <a:gd name="T66" fmla="*/ 19 w 120"/>
              <a:gd name="T67" fmla="*/ 138 h 143"/>
              <a:gd name="T68" fmla="*/ 24 w 120"/>
              <a:gd name="T69" fmla="*/ 143 h 143"/>
              <a:gd name="T70" fmla="*/ 115 w 120"/>
              <a:gd name="T71" fmla="*/ 143 h 143"/>
              <a:gd name="T72" fmla="*/ 120 w 120"/>
              <a:gd name="T73" fmla="*/ 138 h 143"/>
              <a:gd name="T74" fmla="*/ 120 w 120"/>
              <a:gd name="T75" fmla="*/ 5 h 143"/>
              <a:gd name="T76" fmla="*/ 115 w 120"/>
              <a:gd name="T77" fmla="*/ 0 h 143"/>
              <a:gd name="T78" fmla="*/ 98 w 120"/>
              <a:gd name="T79" fmla="*/ 42 h 143"/>
              <a:gd name="T80" fmla="*/ 98 w 120"/>
              <a:gd name="T81" fmla="*/ 42 h 143"/>
              <a:gd name="T82" fmla="*/ 96 w 120"/>
              <a:gd name="T83" fmla="*/ 45 h 143"/>
              <a:gd name="T84" fmla="*/ 44 w 120"/>
              <a:gd name="T85" fmla="*/ 45 h 143"/>
              <a:gd name="T86" fmla="*/ 41 w 120"/>
              <a:gd name="T87" fmla="*/ 42 h 143"/>
              <a:gd name="T88" fmla="*/ 41 w 120"/>
              <a:gd name="T89" fmla="*/ 28 h 143"/>
              <a:gd name="T90" fmla="*/ 44 w 120"/>
              <a:gd name="T91" fmla="*/ 25 h 143"/>
              <a:gd name="T92" fmla="*/ 96 w 120"/>
              <a:gd name="T93" fmla="*/ 25 h 143"/>
              <a:gd name="T94" fmla="*/ 98 w 120"/>
              <a:gd name="T95" fmla="*/ 28 h 143"/>
              <a:gd name="T96" fmla="*/ 98 w 120"/>
              <a:gd name="T97" fmla="*/ 42 h 1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120" h="143">
                <a:moveTo>
                  <a:pt x="115" y="0"/>
                </a:moveTo>
                <a:cubicBezTo>
                  <a:pt x="24" y="0"/>
                  <a:pt x="24" y="0"/>
                  <a:pt x="24" y="0"/>
                </a:cubicBezTo>
                <a:cubicBezTo>
                  <a:pt x="21" y="0"/>
                  <a:pt x="19" y="2"/>
                  <a:pt x="19" y="5"/>
                </a:cubicBezTo>
                <a:cubicBezTo>
                  <a:pt x="19" y="17"/>
                  <a:pt x="19" y="17"/>
                  <a:pt x="19" y="17"/>
                </a:cubicBezTo>
                <a:cubicBezTo>
                  <a:pt x="5" y="17"/>
                  <a:pt x="5" y="17"/>
                  <a:pt x="5" y="17"/>
                </a:cubicBezTo>
                <a:cubicBezTo>
                  <a:pt x="2" y="17"/>
                  <a:pt x="0" y="19"/>
                  <a:pt x="0" y="21"/>
                </a:cubicBezTo>
                <a:cubicBezTo>
                  <a:pt x="0" y="24"/>
                  <a:pt x="2" y="26"/>
                  <a:pt x="5" y="26"/>
                </a:cubicBezTo>
                <a:cubicBezTo>
                  <a:pt x="19" y="26"/>
                  <a:pt x="19" y="26"/>
                  <a:pt x="19" y="26"/>
                </a:cubicBezTo>
                <a:cubicBezTo>
                  <a:pt x="19" y="37"/>
                  <a:pt x="19" y="37"/>
                  <a:pt x="19" y="37"/>
                </a:cubicBezTo>
                <a:cubicBezTo>
                  <a:pt x="5" y="37"/>
                  <a:pt x="5" y="37"/>
                  <a:pt x="5" y="37"/>
                </a:cubicBezTo>
                <a:cubicBezTo>
                  <a:pt x="2" y="37"/>
                  <a:pt x="0" y="39"/>
                  <a:pt x="0" y="42"/>
                </a:cubicBezTo>
                <a:cubicBezTo>
                  <a:pt x="0" y="44"/>
                  <a:pt x="2" y="46"/>
                  <a:pt x="5" y="46"/>
                </a:cubicBezTo>
                <a:cubicBezTo>
                  <a:pt x="19" y="46"/>
                  <a:pt x="19" y="46"/>
                  <a:pt x="19" y="46"/>
                </a:cubicBezTo>
                <a:cubicBezTo>
                  <a:pt x="19" y="57"/>
                  <a:pt x="19" y="57"/>
                  <a:pt x="19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2" y="57"/>
                  <a:pt x="0" y="59"/>
                  <a:pt x="0" y="62"/>
                </a:cubicBezTo>
                <a:cubicBezTo>
                  <a:pt x="0" y="64"/>
                  <a:pt x="2" y="66"/>
                  <a:pt x="5" y="66"/>
                </a:cubicBezTo>
                <a:cubicBezTo>
                  <a:pt x="19" y="66"/>
                  <a:pt x="19" y="66"/>
                  <a:pt x="19" y="66"/>
                </a:cubicBezTo>
                <a:cubicBezTo>
                  <a:pt x="19" y="77"/>
                  <a:pt x="19" y="77"/>
                  <a:pt x="19" y="77"/>
                </a:cubicBezTo>
                <a:cubicBezTo>
                  <a:pt x="5" y="77"/>
                  <a:pt x="5" y="77"/>
                  <a:pt x="5" y="77"/>
                </a:cubicBezTo>
                <a:cubicBezTo>
                  <a:pt x="2" y="77"/>
                  <a:pt x="0" y="79"/>
                  <a:pt x="0" y="82"/>
                </a:cubicBezTo>
                <a:cubicBezTo>
                  <a:pt x="0" y="84"/>
                  <a:pt x="2" y="86"/>
                  <a:pt x="5" y="86"/>
                </a:cubicBezTo>
                <a:cubicBezTo>
                  <a:pt x="19" y="86"/>
                  <a:pt x="19" y="86"/>
                  <a:pt x="19" y="86"/>
                </a:cubicBezTo>
                <a:cubicBezTo>
                  <a:pt x="19" y="98"/>
                  <a:pt x="19" y="98"/>
                  <a:pt x="19" y="98"/>
                </a:cubicBezTo>
                <a:cubicBezTo>
                  <a:pt x="5" y="98"/>
                  <a:pt x="5" y="98"/>
                  <a:pt x="5" y="98"/>
                </a:cubicBezTo>
                <a:cubicBezTo>
                  <a:pt x="2" y="98"/>
                  <a:pt x="0" y="99"/>
                  <a:pt x="0" y="102"/>
                </a:cubicBezTo>
                <a:cubicBezTo>
                  <a:pt x="0" y="104"/>
                  <a:pt x="2" y="106"/>
                  <a:pt x="5" y="106"/>
                </a:cubicBezTo>
                <a:cubicBezTo>
                  <a:pt x="19" y="106"/>
                  <a:pt x="19" y="106"/>
                  <a:pt x="19" y="106"/>
                </a:cubicBezTo>
                <a:cubicBezTo>
                  <a:pt x="19" y="118"/>
                  <a:pt x="19" y="118"/>
                  <a:pt x="19" y="118"/>
                </a:cubicBezTo>
                <a:cubicBezTo>
                  <a:pt x="5" y="118"/>
                  <a:pt x="5" y="118"/>
                  <a:pt x="5" y="118"/>
                </a:cubicBezTo>
                <a:cubicBezTo>
                  <a:pt x="2" y="118"/>
                  <a:pt x="0" y="119"/>
                  <a:pt x="0" y="122"/>
                </a:cubicBezTo>
                <a:cubicBezTo>
                  <a:pt x="0" y="124"/>
                  <a:pt x="2" y="126"/>
                  <a:pt x="5" y="126"/>
                </a:cubicBezTo>
                <a:cubicBezTo>
                  <a:pt x="19" y="126"/>
                  <a:pt x="19" y="126"/>
                  <a:pt x="19" y="126"/>
                </a:cubicBezTo>
                <a:cubicBezTo>
                  <a:pt x="19" y="138"/>
                  <a:pt x="19" y="138"/>
                  <a:pt x="19" y="138"/>
                </a:cubicBezTo>
                <a:cubicBezTo>
                  <a:pt x="19" y="141"/>
                  <a:pt x="21" y="143"/>
                  <a:pt x="24" y="143"/>
                </a:cubicBezTo>
                <a:cubicBezTo>
                  <a:pt x="115" y="143"/>
                  <a:pt x="115" y="143"/>
                  <a:pt x="115" y="143"/>
                </a:cubicBezTo>
                <a:cubicBezTo>
                  <a:pt x="118" y="143"/>
                  <a:pt x="120" y="141"/>
                  <a:pt x="120" y="138"/>
                </a:cubicBezTo>
                <a:cubicBezTo>
                  <a:pt x="120" y="5"/>
                  <a:pt x="120" y="5"/>
                  <a:pt x="120" y="5"/>
                </a:cubicBezTo>
                <a:cubicBezTo>
                  <a:pt x="120" y="2"/>
                  <a:pt x="118" y="0"/>
                  <a:pt x="115" y="0"/>
                </a:cubicBezTo>
                <a:close/>
                <a:moveTo>
                  <a:pt x="98" y="42"/>
                </a:moveTo>
                <a:cubicBezTo>
                  <a:pt x="98" y="42"/>
                  <a:pt x="98" y="42"/>
                  <a:pt x="98" y="42"/>
                </a:cubicBezTo>
                <a:cubicBezTo>
                  <a:pt x="98" y="44"/>
                  <a:pt x="97" y="45"/>
                  <a:pt x="96" y="45"/>
                </a:cubicBezTo>
                <a:cubicBezTo>
                  <a:pt x="44" y="45"/>
                  <a:pt x="44" y="45"/>
                  <a:pt x="44" y="45"/>
                </a:cubicBezTo>
                <a:cubicBezTo>
                  <a:pt x="43" y="45"/>
                  <a:pt x="41" y="44"/>
                  <a:pt x="41" y="42"/>
                </a:cubicBezTo>
                <a:cubicBezTo>
                  <a:pt x="41" y="28"/>
                  <a:pt x="41" y="28"/>
                  <a:pt x="41" y="28"/>
                </a:cubicBezTo>
                <a:cubicBezTo>
                  <a:pt x="41" y="26"/>
                  <a:pt x="43" y="25"/>
                  <a:pt x="44" y="25"/>
                </a:cubicBezTo>
                <a:cubicBezTo>
                  <a:pt x="96" y="25"/>
                  <a:pt x="96" y="25"/>
                  <a:pt x="96" y="25"/>
                </a:cubicBezTo>
                <a:cubicBezTo>
                  <a:pt x="97" y="25"/>
                  <a:pt x="98" y="26"/>
                  <a:pt x="98" y="28"/>
                </a:cubicBezTo>
                <a:lnTo>
                  <a:pt x="98" y="4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OPPOSans B" panose="00020600040101010101" pitchFamily="18" charset="-122"/>
            </a:endParaRPr>
          </a:p>
        </p:txBody>
      </p:sp>
      <p:sp>
        <p:nvSpPr>
          <p:cNvPr id="60" name="42">
            <a:extLst>
              <a:ext uri="{FF2B5EF4-FFF2-40B4-BE49-F238E27FC236}">
                <a16:creationId xmlns:a16="http://schemas.microsoft.com/office/drawing/2014/main" id="{AF2906F8-2E05-4088-8872-8AC19DC72A04}"/>
              </a:ext>
            </a:extLst>
          </p:cNvPr>
          <p:cNvSpPr/>
          <p:nvPr/>
        </p:nvSpPr>
        <p:spPr>
          <a:xfrm>
            <a:off x="1533955" y="2950462"/>
            <a:ext cx="2218320" cy="103310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1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rPr>
              <a:t>点击输入您的内容，或者通过复制您的文本后，再此框中选择粘贴。</a:t>
            </a:r>
          </a:p>
        </p:txBody>
      </p:sp>
      <p:sp>
        <p:nvSpPr>
          <p:cNvPr id="61" name="42">
            <a:extLst>
              <a:ext uri="{FF2B5EF4-FFF2-40B4-BE49-F238E27FC236}">
                <a16:creationId xmlns:a16="http://schemas.microsoft.com/office/drawing/2014/main" id="{8CF73D0A-5462-488D-B696-4C8101012E94}"/>
              </a:ext>
            </a:extLst>
          </p:cNvPr>
          <p:cNvSpPr/>
          <p:nvPr/>
        </p:nvSpPr>
        <p:spPr>
          <a:xfrm>
            <a:off x="4986838" y="2950462"/>
            <a:ext cx="2218320" cy="103310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1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rPr>
              <a:t>点击输入您的内容，或者通过复制您的文本后，再此框中选择粘贴。</a:t>
            </a:r>
          </a:p>
        </p:txBody>
      </p:sp>
      <p:sp>
        <p:nvSpPr>
          <p:cNvPr id="62" name="42">
            <a:extLst>
              <a:ext uri="{FF2B5EF4-FFF2-40B4-BE49-F238E27FC236}">
                <a16:creationId xmlns:a16="http://schemas.microsoft.com/office/drawing/2014/main" id="{E4528FD2-1FF1-4502-BD26-A74822F1C9D6}"/>
              </a:ext>
            </a:extLst>
          </p:cNvPr>
          <p:cNvSpPr/>
          <p:nvPr/>
        </p:nvSpPr>
        <p:spPr>
          <a:xfrm>
            <a:off x="8439720" y="2950462"/>
            <a:ext cx="2218320" cy="103310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1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rPr>
              <a:t>点击输入您的内容，或者通过复制您的文本后，再此框中选择粘贴。</a:t>
            </a:r>
          </a:p>
        </p:txBody>
      </p:sp>
      <p:sp>
        <p:nvSpPr>
          <p:cNvPr id="19" name="矩形 18">
            <a:extLst>
              <a:ext uri="{FF2B5EF4-FFF2-40B4-BE49-F238E27FC236}">
                <a16:creationId xmlns:a16="http://schemas.microsoft.com/office/drawing/2014/main" id="{EED70D28-52DE-47ED-B2F3-EC11429CCEC4}"/>
              </a:ext>
            </a:extLst>
          </p:cNvPr>
          <p:cNvSpPr/>
          <p:nvPr/>
        </p:nvSpPr>
        <p:spPr>
          <a:xfrm>
            <a:off x="202639" y="37187"/>
            <a:ext cx="2952074" cy="6039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2B3D88"/>
              </a:buClr>
              <a:buSzTx/>
              <a:buFontTx/>
              <a:buNone/>
              <a:defRPr/>
            </a:pP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POSans B" panose="00020600040101010101" pitchFamily="18" charset="-122"/>
                <a:ea typeface="OPPOSans B" panose="00020600040101010101" pitchFamily="18" charset="-122"/>
                <a:cs typeface="OPPOSans B" panose="00020600040101010101" pitchFamily="18" charset="-122"/>
                <a:sym typeface="+mn-lt"/>
              </a:rPr>
              <a:t>添加标题内容</a:t>
            </a:r>
          </a:p>
        </p:txBody>
      </p:sp>
    </p:spTree>
    <p:custDataLst>
      <p:tags r:id="rId3"/>
    </p:custDataLst>
    <p:extLst>
      <p:ext uri="{BB962C8B-B14F-4D97-AF65-F5344CB8AC3E}">
        <p14:creationId xmlns:p14="http://schemas.microsoft.com/office/powerpoint/2010/main" val="95414905"/>
      </p:ext>
    </p:ext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" name="组合 16">
            <a:extLst>
              <a:ext uri="{FF2B5EF4-FFF2-40B4-BE49-F238E27FC236}">
                <a16:creationId xmlns:a16="http://schemas.microsoft.com/office/drawing/2014/main" id="{3881AB60-AB99-43D5-9AE5-486FD97F7374}"/>
              </a:ext>
            </a:extLst>
          </p:cNvPr>
          <p:cNvGrpSpPr/>
          <p:nvPr/>
        </p:nvGrpSpPr>
        <p:grpSpPr>
          <a:xfrm>
            <a:off x="1604769" y="1558155"/>
            <a:ext cx="3440161" cy="4234827"/>
            <a:chOff x="1604769" y="1977255"/>
            <a:chExt cx="3440161" cy="4234827"/>
          </a:xfrm>
        </p:grpSpPr>
        <p:grpSp>
          <p:nvGrpSpPr>
            <p:cNvPr id="18" name="Group 30">
              <a:extLst>
                <a:ext uri="{FF2B5EF4-FFF2-40B4-BE49-F238E27FC236}">
                  <a16:creationId xmlns:a16="http://schemas.microsoft.com/office/drawing/2014/main" id="{CC78D90E-5FA5-415D-8E78-82D1C60F70E7}"/>
                </a:ext>
              </a:extLst>
            </p:cNvPr>
            <p:cNvGrpSpPr/>
            <p:nvPr/>
          </p:nvGrpSpPr>
          <p:grpSpPr>
            <a:xfrm>
              <a:off x="1604769" y="1977255"/>
              <a:ext cx="896009" cy="896009"/>
              <a:chOff x="1587004" y="3162924"/>
              <a:chExt cx="1007126" cy="1007126"/>
            </a:xfrm>
            <a:solidFill>
              <a:schemeClr val="accent1"/>
            </a:solidFill>
          </p:grpSpPr>
          <p:sp>
            <p:nvSpPr>
              <p:cNvPr id="36" name="Rectangle 36">
                <a:extLst>
                  <a:ext uri="{FF2B5EF4-FFF2-40B4-BE49-F238E27FC236}">
                    <a16:creationId xmlns:a16="http://schemas.microsoft.com/office/drawing/2014/main" id="{57FC252A-18CD-4B67-BBCE-7B454AC4F7BD}"/>
                  </a:ext>
                </a:extLst>
              </p:cNvPr>
              <p:cNvSpPr/>
              <p:nvPr/>
            </p:nvSpPr>
            <p:spPr>
              <a:xfrm>
                <a:off x="1587004" y="3162924"/>
                <a:ext cx="1007126" cy="1007126"/>
              </a:xfrm>
              <a:prstGeom prst="rect">
                <a:avLst/>
              </a:prstGeom>
              <a:solidFill>
                <a:schemeClr val="accent2"/>
              </a:solidFill>
              <a:ln w="28575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th-TH" sz="1600">
                  <a:solidFill>
                    <a:schemeClr val="bg1"/>
                  </a:solidFill>
                  <a:latin typeface="OPPOSans B" panose="00020600040101010101" pitchFamily="18" charset="-122"/>
                  <a:ea typeface="OPPOSans B" panose="00020600040101010101" pitchFamily="18" charset="-122"/>
                  <a:cs typeface="OPPOSans B" panose="00020600040101010101" pitchFamily="18" charset="-122"/>
                  <a:sym typeface="+mn-lt"/>
                </a:endParaRPr>
              </a:p>
            </p:txBody>
          </p:sp>
          <p:sp>
            <p:nvSpPr>
              <p:cNvPr id="37" name="Rectangle 17">
                <a:extLst>
                  <a:ext uri="{FF2B5EF4-FFF2-40B4-BE49-F238E27FC236}">
                    <a16:creationId xmlns:a16="http://schemas.microsoft.com/office/drawing/2014/main" id="{1825D19C-E7EA-4512-B8D5-93142B84F00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86137" y="3261108"/>
                <a:ext cx="808861" cy="8107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lIns="82124" tIns="41061" rIns="82124" bIns="41061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14070">
                  <a:lnSpc>
                    <a:spcPct val="90000"/>
                  </a:lnSpc>
                  <a:defRPr/>
                </a:pPr>
                <a:r>
                  <a:rPr lang="en-GB" sz="2000">
                    <a:solidFill>
                      <a:schemeClr val="bg1"/>
                    </a:solidFill>
                    <a:latin typeface="OPPOSans B" panose="00020600040101010101" pitchFamily="18" charset="-122"/>
                    <a:ea typeface="OPPOSans B" panose="00020600040101010101" pitchFamily="18" charset="-122"/>
                    <a:cs typeface="OPPOSans B" panose="00020600040101010101" pitchFamily="18" charset="-122"/>
                    <a:sym typeface="+mn-lt"/>
                  </a:rPr>
                  <a:t>01</a:t>
                </a:r>
                <a:endParaRPr lang="en-US" sz="2000">
                  <a:solidFill>
                    <a:schemeClr val="bg1"/>
                  </a:solidFill>
                  <a:latin typeface="OPPOSans B" panose="00020600040101010101" pitchFamily="18" charset="-122"/>
                  <a:ea typeface="OPPOSans B" panose="00020600040101010101" pitchFamily="18" charset="-122"/>
                  <a:cs typeface="OPPOSans B" panose="00020600040101010101" pitchFamily="18" charset="-122"/>
                  <a:sym typeface="+mn-lt"/>
                </a:endParaRPr>
              </a:p>
            </p:txBody>
          </p:sp>
        </p:grpSp>
        <p:cxnSp>
          <p:nvCxnSpPr>
            <p:cNvPr id="19" name="Straight Connector 32">
              <a:extLst>
                <a:ext uri="{FF2B5EF4-FFF2-40B4-BE49-F238E27FC236}">
                  <a16:creationId xmlns:a16="http://schemas.microsoft.com/office/drawing/2014/main" id="{07964299-AE7B-4351-A1BF-4EA3BB3E5CC1}"/>
                </a:ext>
              </a:extLst>
            </p:cNvPr>
            <p:cNvCxnSpPr/>
            <p:nvPr/>
          </p:nvCxnSpPr>
          <p:spPr>
            <a:xfrm>
              <a:off x="2703910" y="2425259"/>
              <a:ext cx="2212135" cy="0"/>
            </a:xfrm>
            <a:prstGeom prst="line">
              <a:avLst/>
            </a:prstGeom>
            <a:ln w="19050">
              <a:solidFill>
                <a:schemeClr val="accent1"/>
              </a:solidFill>
              <a:prstDash val="sysDot"/>
              <a:headEnd type="oval" w="sm" len="sm"/>
              <a:tailEnd type="oval" w="sm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33">
              <a:extLst>
                <a:ext uri="{FF2B5EF4-FFF2-40B4-BE49-F238E27FC236}">
                  <a16:creationId xmlns:a16="http://schemas.microsoft.com/office/drawing/2014/main" id="{B6D2402D-46CD-4F1C-8AF8-7CE809AB9E40}"/>
                </a:ext>
              </a:extLst>
            </p:cNvPr>
            <p:cNvCxnSpPr/>
            <p:nvPr/>
          </p:nvCxnSpPr>
          <p:spPr>
            <a:xfrm flipH="1">
              <a:off x="5044929" y="2083196"/>
              <a:ext cx="0" cy="684127"/>
            </a:xfrm>
            <a:prstGeom prst="line">
              <a:avLst/>
            </a:prstGeom>
            <a:ln w="190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1" name="Group 22">
              <a:extLst>
                <a:ext uri="{FF2B5EF4-FFF2-40B4-BE49-F238E27FC236}">
                  <a16:creationId xmlns:a16="http://schemas.microsoft.com/office/drawing/2014/main" id="{15E98DD6-E135-438E-A543-0C0D55FDBB3D}"/>
                </a:ext>
              </a:extLst>
            </p:cNvPr>
            <p:cNvGrpSpPr/>
            <p:nvPr/>
          </p:nvGrpSpPr>
          <p:grpSpPr>
            <a:xfrm>
              <a:off x="2650686" y="3090194"/>
              <a:ext cx="896009" cy="896009"/>
              <a:chOff x="1587004" y="3162924"/>
              <a:chExt cx="1007126" cy="1007126"/>
            </a:xfrm>
            <a:solidFill>
              <a:schemeClr val="accent1"/>
            </a:solidFill>
          </p:grpSpPr>
          <p:sp>
            <p:nvSpPr>
              <p:cNvPr id="34" name="Rectangle 28">
                <a:extLst>
                  <a:ext uri="{FF2B5EF4-FFF2-40B4-BE49-F238E27FC236}">
                    <a16:creationId xmlns:a16="http://schemas.microsoft.com/office/drawing/2014/main" id="{2E4E4177-5716-4B5A-BEE0-341B2A58DD5D}"/>
                  </a:ext>
                </a:extLst>
              </p:cNvPr>
              <p:cNvSpPr/>
              <p:nvPr/>
            </p:nvSpPr>
            <p:spPr>
              <a:xfrm>
                <a:off x="1587004" y="3162924"/>
                <a:ext cx="1007126" cy="1007126"/>
              </a:xfrm>
              <a:prstGeom prst="rect">
                <a:avLst/>
              </a:prstGeom>
              <a:grpFill/>
              <a:ln w="28575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th-TH" sz="1600">
                  <a:solidFill>
                    <a:schemeClr val="bg1"/>
                  </a:solidFill>
                  <a:latin typeface="OPPOSans B" panose="00020600040101010101" pitchFamily="18" charset="-122"/>
                  <a:ea typeface="OPPOSans B" panose="00020600040101010101" pitchFamily="18" charset="-122"/>
                  <a:cs typeface="OPPOSans B" panose="00020600040101010101" pitchFamily="18" charset="-122"/>
                  <a:sym typeface="+mn-lt"/>
                </a:endParaRPr>
              </a:p>
            </p:txBody>
          </p:sp>
          <p:sp>
            <p:nvSpPr>
              <p:cNvPr id="35" name="Rectangle 17">
                <a:extLst>
                  <a:ext uri="{FF2B5EF4-FFF2-40B4-BE49-F238E27FC236}">
                    <a16:creationId xmlns:a16="http://schemas.microsoft.com/office/drawing/2014/main" id="{E555BA37-5102-4775-833D-E2BD8747F30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86137" y="3261108"/>
                <a:ext cx="808861" cy="810758"/>
              </a:xfrm>
              <a:prstGeom prst="rect">
                <a:avLst/>
              </a:prstGeom>
              <a:grpFill/>
              <a:ln w="28575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lIns="82124" tIns="41061" rIns="82124" bIns="41061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14070">
                  <a:lnSpc>
                    <a:spcPct val="90000"/>
                  </a:lnSpc>
                  <a:defRPr/>
                </a:pPr>
                <a:r>
                  <a:rPr lang="en-GB" sz="2000">
                    <a:solidFill>
                      <a:schemeClr val="bg1"/>
                    </a:solidFill>
                    <a:latin typeface="OPPOSans B" panose="00020600040101010101" pitchFamily="18" charset="-122"/>
                    <a:ea typeface="OPPOSans B" panose="00020600040101010101" pitchFamily="18" charset="-122"/>
                    <a:cs typeface="OPPOSans B" panose="00020600040101010101" pitchFamily="18" charset="-122"/>
                    <a:sym typeface="+mn-lt"/>
                  </a:rPr>
                  <a:t>02</a:t>
                </a:r>
                <a:endParaRPr lang="en-US" sz="2000">
                  <a:solidFill>
                    <a:schemeClr val="bg1"/>
                  </a:solidFill>
                  <a:latin typeface="OPPOSans B" panose="00020600040101010101" pitchFamily="18" charset="-122"/>
                  <a:ea typeface="OPPOSans B" panose="00020600040101010101" pitchFamily="18" charset="-122"/>
                  <a:cs typeface="OPPOSans B" panose="00020600040101010101" pitchFamily="18" charset="-122"/>
                  <a:sym typeface="+mn-lt"/>
                </a:endParaRPr>
              </a:p>
            </p:txBody>
          </p:sp>
        </p:grpSp>
        <p:cxnSp>
          <p:nvCxnSpPr>
            <p:cNvPr id="22" name="Straight Connector 24">
              <a:extLst>
                <a:ext uri="{FF2B5EF4-FFF2-40B4-BE49-F238E27FC236}">
                  <a16:creationId xmlns:a16="http://schemas.microsoft.com/office/drawing/2014/main" id="{0CD9D958-091D-48BD-A6B7-A67346F78A37}"/>
                </a:ext>
              </a:extLst>
            </p:cNvPr>
            <p:cNvCxnSpPr/>
            <p:nvPr/>
          </p:nvCxnSpPr>
          <p:spPr>
            <a:xfrm>
              <a:off x="3743257" y="3538198"/>
              <a:ext cx="1172788" cy="0"/>
            </a:xfrm>
            <a:prstGeom prst="line">
              <a:avLst/>
            </a:prstGeom>
            <a:ln w="19050">
              <a:solidFill>
                <a:schemeClr val="accent1"/>
              </a:solidFill>
              <a:prstDash val="sysDot"/>
              <a:headEnd type="oval" w="sm" len="sm"/>
              <a:tailEnd type="oval" w="sm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5">
              <a:extLst>
                <a:ext uri="{FF2B5EF4-FFF2-40B4-BE49-F238E27FC236}">
                  <a16:creationId xmlns:a16="http://schemas.microsoft.com/office/drawing/2014/main" id="{7A02A150-9394-46F6-8322-EAD4F9B7FE7B}"/>
                </a:ext>
              </a:extLst>
            </p:cNvPr>
            <p:cNvCxnSpPr/>
            <p:nvPr/>
          </p:nvCxnSpPr>
          <p:spPr>
            <a:xfrm flipH="1">
              <a:off x="5044930" y="3196135"/>
              <a:ext cx="0" cy="684127"/>
            </a:xfrm>
            <a:prstGeom prst="line">
              <a:avLst/>
            </a:prstGeom>
            <a:ln w="190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4" name="Group 14">
              <a:extLst>
                <a:ext uri="{FF2B5EF4-FFF2-40B4-BE49-F238E27FC236}">
                  <a16:creationId xmlns:a16="http://schemas.microsoft.com/office/drawing/2014/main" id="{4F45C5BA-4840-4961-934D-B299637CDEE5}"/>
                </a:ext>
              </a:extLst>
            </p:cNvPr>
            <p:cNvGrpSpPr/>
            <p:nvPr/>
          </p:nvGrpSpPr>
          <p:grpSpPr>
            <a:xfrm>
              <a:off x="1604769" y="4203133"/>
              <a:ext cx="896009" cy="896009"/>
              <a:chOff x="1587004" y="3162924"/>
              <a:chExt cx="1007126" cy="1007126"/>
            </a:xfrm>
            <a:solidFill>
              <a:schemeClr val="accent1"/>
            </a:solidFill>
          </p:grpSpPr>
          <p:sp>
            <p:nvSpPr>
              <p:cNvPr id="32" name="Rectangle 20">
                <a:extLst>
                  <a:ext uri="{FF2B5EF4-FFF2-40B4-BE49-F238E27FC236}">
                    <a16:creationId xmlns:a16="http://schemas.microsoft.com/office/drawing/2014/main" id="{0048E2CC-FF06-47C6-AF56-CCF43FB8CD49}"/>
                  </a:ext>
                </a:extLst>
              </p:cNvPr>
              <p:cNvSpPr/>
              <p:nvPr/>
            </p:nvSpPr>
            <p:spPr>
              <a:xfrm>
                <a:off x="1587004" y="3162924"/>
                <a:ext cx="1007126" cy="1007126"/>
              </a:xfrm>
              <a:prstGeom prst="rect">
                <a:avLst/>
              </a:prstGeom>
              <a:solidFill>
                <a:schemeClr val="accent2"/>
              </a:solidFill>
              <a:ln w="28575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th-TH" sz="1600">
                  <a:solidFill>
                    <a:schemeClr val="bg1"/>
                  </a:solidFill>
                  <a:latin typeface="OPPOSans B" panose="00020600040101010101" pitchFamily="18" charset="-122"/>
                  <a:ea typeface="OPPOSans B" panose="00020600040101010101" pitchFamily="18" charset="-122"/>
                  <a:cs typeface="OPPOSans B" panose="00020600040101010101" pitchFamily="18" charset="-122"/>
                  <a:sym typeface="+mn-lt"/>
                </a:endParaRPr>
              </a:p>
            </p:txBody>
          </p:sp>
          <p:sp>
            <p:nvSpPr>
              <p:cNvPr id="33" name="Rectangle 17">
                <a:extLst>
                  <a:ext uri="{FF2B5EF4-FFF2-40B4-BE49-F238E27FC236}">
                    <a16:creationId xmlns:a16="http://schemas.microsoft.com/office/drawing/2014/main" id="{8CBB46BC-3B1A-44A6-9E03-6494AE736E7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86137" y="3261108"/>
                <a:ext cx="808861" cy="8107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lIns="82124" tIns="41061" rIns="82124" bIns="41061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14070">
                  <a:lnSpc>
                    <a:spcPct val="90000"/>
                  </a:lnSpc>
                  <a:defRPr/>
                </a:pPr>
                <a:r>
                  <a:rPr lang="en-GB" sz="2000">
                    <a:solidFill>
                      <a:schemeClr val="bg1"/>
                    </a:solidFill>
                    <a:latin typeface="OPPOSans B" panose="00020600040101010101" pitchFamily="18" charset="-122"/>
                    <a:ea typeface="OPPOSans B" panose="00020600040101010101" pitchFamily="18" charset="-122"/>
                    <a:cs typeface="OPPOSans B" panose="00020600040101010101" pitchFamily="18" charset="-122"/>
                    <a:sym typeface="+mn-lt"/>
                  </a:rPr>
                  <a:t>03</a:t>
                </a:r>
                <a:endParaRPr lang="en-US" sz="2000">
                  <a:solidFill>
                    <a:schemeClr val="bg1"/>
                  </a:solidFill>
                  <a:latin typeface="OPPOSans B" panose="00020600040101010101" pitchFamily="18" charset="-122"/>
                  <a:ea typeface="OPPOSans B" panose="00020600040101010101" pitchFamily="18" charset="-122"/>
                  <a:cs typeface="OPPOSans B" panose="00020600040101010101" pitchFamily="18" charset="-122"/>
                  <a:sym typeface="+mn-lt"/>
                </a:endParaRPr>
              </a:p>
            </p:txBody>
          </p:sp>
        </p:grpSp>
        <p:cxnSp>
          <p:nvCxnSpPr>
            <p:cNvPr id="25" name="Straight Connector 16">
              <a:extLst>
                <a:ext uri="{FF2B5EF4-FFF2-40B4-BE49-F238E27FC236}">
                  <a16:creationId xmlns:a16="http://schemas.microsoft.com/office/drawing/2014/main" id="{B9690085-6212-452D-BF7F-F69B1C36D952}"/>
                </a:ext>
              </a:extLst>
            </p:cNvPr>
            <p:cNvCxnSpPr/>
            <p:nvPr/>
          </p:nvCxnSpPr>
          <p:spPr>
            <a:xfrm>
              <a:off x="2703910" y="4651138"/>
              <a:ext cx="2212135" cy="0"/>
            </a:xfrm>
            <a:prstGeom prst="line">
              <a:avLst/>
            </a:prstGeom>
            <a:ln w="19050">
              <a:solidFill>
                <a:schemeClr val="accent1"/>
              </a:solidFill>
              <a:prstDash val="sysDot"/>
              <a:headEnd type="oval" w="sm" len="sm"/>
              <a:tailEnd type="oval" w="sm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17">
              <a:extLst>
                <a:ext uri="{FF2B5EF4-FFF2-40B4-BE49-F238E27FC236}">
                  <a16:creationId xmlns:a16="http://schemas.microsoft.com/office/drawing/2014/main" id="{70F0DE93-C28B-4739-A9EA-9C4A03DC2F59}"/>
                </a:ext>
              </a:extLst>
            </p:cNvPr>
            <p:cNvCxnSpPr/>
            <p:nvPr/>
          </p:nvCxnSpPr>
          <p:spPr>
            <a:xfrm flipH="1">
              <a:off x="5044929" y="4309074"/>
              <a:ext cx="0" cy="684127"/>
            </a:xfrm>
            <a:prstGeom prst="line">
              <a:avLst/>
            </a:prstGeom>
            <a:ln w="190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7" name="Group 6">
              <a:extLst>
                <a:ext uri="{FF2B5EF4-FFF2-40B4-BE49-F238E27FC236}">
                  <a16:creationId xmlns:a16="http://schemas.microsoft.com/office/drawing/2014/main" id="{1FF8F019-7EEC-4182-AB90-62D2CDB0F727}"/>
                </a:ext>
              </a:extLst>
            </p:cNvPr>
            <p:cNvGrpSpPr/>
            <p:nvPr/>
          </p:nvGrpSpPr>
          <p:grpSpPr>
            <a:xfrm>
              <a:off x="2650686" y="5316073"/>
              <a:ext cx="896009" cy="896009"/>
              <a:chOff x="1587004" y="3162924"/>
              <a:chExt cx="1007126" cy="1007126"/>
            </a:xfrm>
            <a:solidFill>
              <a:schemeClr val="accent1"/>
            </a:solidFill>
          </p:grpSpPr>
          <p:sp>
            <p:nvSpPr>
              <p:cNvPr id="30" name="Rectangle 12">
                <a:extLst>
                  <a:ext uri="{FF2B5EF4-FFF2-40B4-BE49-F238E27FC236}">
                    <a16:creationId xmlns:a16="http://schemas.microsoft.com/office/drawing/2014/main" id="{D001EF10-07D3-4C68-9F2D-1DC7E08399F5}"/>
                  </a:ext>
                </a:extLst>
              </p:cNvPr>
              <p:cNvSpPr/>
              <p:nvPr/>
            </p:nvSpPr>
            <p:spPr>
              <a:xfrm>
                <a:off x="1587004" y="3162924"/>
                <a:ext cx="1007126" cy="1007126"/>
              </a:xfrm>
              <a:prstGeom prst="rect">
                <a:avLst/>
              </a:prstGeom>
              <a:grpFill/>
              <a:ln w="28575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th-TH" sz="1600">
                  <a:solidFill>
                    <a:schemeClr val="bg1"/>
                  </a:solidFill>
                  <a:latin typeface="OPPOSans B" panose="00020600040101010101" pitchFamily="18" charset="-122"/>
                  <a:ea typeface="OPPOSans B" panose="00020600040101010101" pitchFamily="18" charset="-122"/>
                  <a:cs typeface="OPPOSans B" panose="00020600040101010101" pitchFamily="18" charset="-122"/>
                  <a:sym typeface="+mn-lt"/>
                </a:endParaRPr>
              </a:p>
            </p:txBody>
          </p:sp>
          <p:sp>
            <p:nvSpPr>
              <p:cNvPr id="31" name="Rectangle 13">
                <a:extLst>
                  <a:ext uri="{FF2B5EF4-FFF2-40B4-BE49-F238E27FC236}">
                    <a16:creationId xmlns:a16="http://schemas.microsoft.com/office/drawing/2014/main" id="{85850B38-C250-40AC-A317-95F9B6092A1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86137" y="3261108"/>
                <a:ext cx="808861" cy="810758"/>
              </a:xfrm>
              <a:prstGeom prst="rect">
                <a:avLst/>
              </a:prstGeom>
              <a:grpFill/>
              <a:ln w="28575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lIns="82124" tIns="41061" rIns="82124" bIns="41061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14070">
                  <a:lnSpc>
                    <a:spcPct val="90000"/>
                  </a:lnSpc>
                  <a:defRPr/>
                </a:pPr>
                <a:r>
                  <a:rPr lang="en-GB" sz="2000">
                    <a:solidFill>
                      <a:schemeClr val="bg1"/>
                    </a:solidFill>
                    <a:latin typeface="OPPOSans B" panose="00020600040101010101" pitchFamily="18" charset="-122"/>
                    <a:ea typeface="OPPOSans B" panose="00020600040101010101" pitchFamily="18" charset="-122"/>
                    <a:cs typeface="OPPOSans B" panose="00020600040101010101" pitchFamily="18" charset="-122"/>
                    <a:sym typeface="+mn-lt"/>
                  </a:rPr>
                  <a:t>04</a:t>
                </a:r>
                <a:endParaRPr lang="en-US" sz="2000">
                  <a:solidFill>
                    <a:schemeClr val="bg1"/>
                  </a:solidFill>
                  <a:latin typeface="OPPOSans B" panose="00020600040101010101" pitchFamily="18" charset="-122"/>
                  <a:ea typeface="OPPOSans B" panose="00020600040101010101" pitchFamily="18" charset="-122"/>
                  <a:cs typeface="OPPOSans B" panose="00020600040101010101" pitchFamily="18" charset="-122"/>
                  <a:sym typeface="+mn-lt"/>
                </a:endParaRPr>
              </a:p>
            </p:txBody>
          </p:sp>
        </p:grpSp>
        <p:cxnSp>
          <p:nvCxnSpPr>
            <p:cNvPr id="28" name="Straight Connector 8">
              <a:extLst>
                <a:ext uri="{FF2B5EF4-FFF2-40B4-BE49-F238E27FC236}">
                  <a16:creationId xmlns:a16="http://schemas.microsoft.com/office/drawing/2014/main" id="{7965664C-DF43-4D3B-91B2-DCAD9A0FD6C1}"/>
                </a:ext>
              </a:extLst>
            </p:cNvPr>
            <p:cNvCxnSpPr/>
            <p:nvPr/>
          </p:nvCxnSpPr>
          <p:spPr>
            <a:xfrm>
              <a:off x="3743257" y="5764078"/>
              <a:ext cx="1172788" cy="0"/>
            </a:xfrm>
            <a:prstGeom prst="line">
              <a:avLst/>
            </a:prstGeom>
            <a:ln w="19050">
              <a:solidFill>
                <a:schemeClr val="accent1"/>
              </a:solidFill>
              <a:prstDash val="sysDot"/>
              <a:headEnd type="oval" w="sm" len="sm"/>
              <a:tailEnd type="oval" w="sm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9">
              <a:extLst>
                <a:ext uri="{FF2B5EF4-FFF2-40B4-BE49-F238E27FC236}">
                  <a16:creationId xmlns:a16="http://schemas.microsoft.com/office/drawing/2014/main" id="{C5A60C4E-D218-43F4-AFAB-2F23909CA2F7}"/>
                </a:ext>
              </a:extLst>
            </p:cNvPr>
            <p:cNvCxnSpPr/>
            <p:nvPr/>
          </p:nvCxnSpPr>
          <p:spPr>
            <a:xfrm flipH="1">
              <a:off x="5044930" y="5422014"/>
              <a:ext cx="0" cy="684127"/>
            </a:xfrm>
            <a:prstGeom prst="line">
              <a:avLst/>
            </a:prstGeom>
            <a:ln w="190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8" name="组合 37">
            <a:extLst>
              <a:ext uri="{FF2B5EF4-FFF2-40B4-BE49-F238E27FC236}">
                <a16:creationId xmlns:a16="http://schemas.microsoft.com/office/drawing/2014/main" id="{A9F35BAF-91E0-4BFB-B9E4-D6058B5D7BF6}"/>
              </a:ext>
            </a:extLst>
          </p:cNvPr>
          <p:cNvGrpSpPr/>
          <p:nvPr/>
        </p:nvGrpSpPr>
        <p:grpSpPr>
          <a:xfrm>
            <a:off x="5572945" y="1596310"/>
            <a:ext cx="5380806" cy="819698"/>
            <a:chOff x="5344344" y="1676686"/>
            <a:chExt cx="5380806" cy="819698"/>
          </a:xfrm>
        </p:grpSpPr>
        <p:sp>
          <p:nvSpPr>
            <p:cNvPr id="39" name="41">
              <a:extLst>
                <a:ext uri="{FF2B5EF4-FFF2-40B4-BE49-F238E27FC236}">
                  <a16:creationId xmlns:a16="http://schemas.microsoft.com/office/drawing/2014/main" id="{FDDADCB2-9323-4E74-B190-3B18BD9B5000}"/>
                </a:ext>
              </a:extLst>
            </p:cNvPr>
            <p:cNvSpPr/>
            <p:nvPr/>
          </p:nvSpPr>
          <p:spPr>
            <a:xfrm>
              <a:off x="5344344" y="1676686"/>
              <a:ext cx="2115852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rtl="0" eaLnBrk="1" fontAlgn="auto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rPr>
                <a:t>输入标题</a:t>
              </a:r>
              <a:endParaRPr kumimoji="0" lang="en-US" altLang="ko-KR" sz="28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endParaRPr>
            </a:p>
          </p:txBody>
        </p:sp>
        <p:sp>
          <p:nvSpPr>
            <p:cNvPr id="40" name="42">
              <a:extLst>
                <a:ext uri="{FF2B5EF4-FFF2-40B4-BE49-F238E27FC236}">
                  <a16:creationId xmlns:a16="http://schemas.microsoft.com/office/drawing/2014/main" id="{963152D4-FD74-476F-990F-A7D8EA2C4929}"/>
                </a:ext>
              </a:extLst>
            </p:cNvPr>
            <p:cNvSpPr/>
            <p:nvPr/>
          </p:nvSpPr>
          <p:spPr>
            <a:xfrm>
              <a:off x="5344344" y="2109611"/>
              <a:ext cx="5380806" cy="38677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rtl="0" eaLnBrk="1" fontAlgn="auto" latinLnBrk="1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400" b="0" i="0" u="none" strike="noStrike" kern="1200" cap="none" spc="0" normalizeH="0" baseline="0" noProof="0">
                  <a:ln>
                    <a:noFill/>
                  </a:ln>
                  <a:solidFill>
                    <a:schemeClr val="tx1">
                      <a:lumMod val="50000"/>
                      <a:lumOff val="50000"/>
                    </a:schemeClr>
                  </a:solidFill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rPr>
                <a:t>请点击此处输入您的文字内容，或者通过复制您的文本后粘贴。</a:t>
              </a:r>
            </a:p>
          </p:txBody>
        </p:sp>
      </p:grpSp>
      <p:grpSp>
        <p:nvGrpSpPr>
          <p:cNvPr id="41" name="组合 40">
            <a:extLst>
              <a:ext uri="{FF2B5EF4-FFF2-40B4-BE49-F238E27FC236}">
                <a16:creationId xmlns:a16="http://schemas.microsoft.com/office/drawing/2014/main" id="{93BD2F8A-5E21-40F1-BACE-50D8E92F49A7}"/>
              </a:ext>
            </a:extLst>
          </p:cNvPr>
          <p:cNvGrpSpPr/>
          <p:nvPr/>
        </p:nvGrpSpPr>
        <p:grpSpPr>
          <a:xfrm>
            <a:off x="5572945" y="2709249"/>
            <a:ext cx="5380806" cy="819698"/>
            <a:chOff x="5344344" y="1676686"/>
            <a:chExt cx="5380806" cy="819698"/>
          </a:xfrm>
        </p:grpSpPr>
        <p:sp>
          <p:nvSpPr>
            <p:cNvPr id="42" name="41">
              <a:extLst>
                <a:ext uri="{FF2B5EF4-FFF2-40B4-BE49-F238E27FC236}">
                  <a16:creationId xmlns:a16="http://schemas.microsoft.com/office/drawing/2014/main" id="{74837D95-23D8-48CC-9A42-B77272C1C21F}"/>
                </a:ext>
              </a:extLst>
            </p:cNvPr>
            <p:cNvSpPr/>
            <p:nvPr/>
          </p:nvSpPr>
          <p:spPr>
            <a:xfrm>
              <a:off x="5344344" y="1676686"/>
              <a:ext cx="2115852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rtl="0" eaLnBrk="1" fontAlgn="auto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rPr>
                <a:t>输入标题</a:t>
              </a:r>
              <a:endParaRPr kumimoji="0" lang="en-US" altLang="ko-KR" sz="28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endParaRPr>
            </a:p>
          </p:txBody>
        </p:sp>
        <p:sp>
          <p:nvSpPr>
            <p:cNvPr id="56" name="42">
              <a:extLst>
                <a:ext uri="{FF2B5EF4-FFF2-40B4-BE49-F238E27FC236}">
                  <a16:creationId xmlns:a16="http://schemas.microsoft.com/office/drawing/2014/main" id="{5A6C76A0-5191-4083-A582-E2B38511621C}"/>
                </a:ext>
              </a:extLst>
            </p:cNvPr>
            <p:cNvSpPr/>
            <p:nvPr/>
          </p:nvSpPr>
          <p:spPr>
            <a:xfrm>
              <a:off x="5344344" y="2109611"/>
              <a:ext cx="5380806" cy="38677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rtl="0" eaLnBrk="1" fontAlgn="auto" latinLnBrk="1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400" b="0" i="0" u="none" strike="noStrike" kern="1200" cap="none" spc="0" normalizeH="0" baseline="0" noProof="0">
                  <a:ln>
                    <a:noFill/>
                  </a:ln>
                  <a:solidFill>
                    <a:schemeClr val="tx1">
                      <a:lumMod val="50000"/>
                      <a:lumOff val="50000"/>
                    </a:schemeClr>
                  </a:solidFill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rPr>
                <a:t>请点击此处输入您的文字内容，或者通过复制您的文本后粘贴。</a:t>
              </a:r>
            </a:p>
          </p:txBody>
        </p:sp>
      </p:grpSp>
      <p:grpSp>
        <p:nvGrpSpPr>
          <p:cNvPr id="57" name="组合 56">
            <a:extLst>
              <a:ext uri="{FF2B5EF4-FFF2-40B4-BE49-F238E27FC236}">
                <a16:creationId xmlns:a16="http://schemas.microsoft.com/office/drawing/2014/main" id="{E95ECF48-C6B1-4D2F-86B5-3F48BDAE57DE}"/>
              </a:ext>
            </a:extLst>
          </p:cNvPr>
          <p:cNvGrpSpPr/>
          <p:nvPr/>
        </p:nvGrpSpPr>
        <p:grpSpPr>
          <a:xfrm>
            <a:off x="5572945" y="3822188"/>
            <a:ext cx="5380806" cy="819698"/>
            <a:chOff x="5344344" y="1676686"/>
            <a:chExt cx="5380806" cy="819698"/>
          </a:xfrm>
        </p:grpSpPr>
        <p:sp>
          <p:nvSpPr>
            <p:cNvPr id="58" name="41">
              <a:extLst>
                <a:ext uri="{FF2B5EF4-FFF2-40B4-BE49-F238E27FC236}">
                  <a16:creationId xmlns:a16="http://schemas.microsoft.com/office/drawing/2014/main" id="{F2F1AFE2-32E9-4DB9-8368-E0F90801DAAD}"/>
                </a:ext>
              </a:extLst>
            </p:cNvPr>
            <p:cNvSpPr/>
            <p:nvPr/>
          </p:nvSpPr>
          <p:spPr>
            <a:xfrm>
              <a:off x="5344344" y="1676686"/>
              <a:ext cx="2115852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rtl="0" eaLnBrk="1" fontAlgn="auto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rPr>
                <a:t>输入标题</a:t>
              </a:r>
              <a:endParaRPr kumimoji="0" lang="en-US" altLang="ko-KR" sz="28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endParaRPr>
            </a:p>
          </p:txBody>
        </p:sp>
        <p:sp>
          <p:nvSpPr>
            <p:cNvPr id="59" name="42">
              <a:extLst>
                <a:ext uri="{FF2B5EF4-FFF2-40B4-BE49-F238E27FC236}">
                  <a16:creationId xmlns:a16="http://schemas.microsoft.com/office/drawing/2014/main" id="{13C6C9E6-DE95-4143-81CC-681D1970DB3B}"/>
                </a:ext>
              </a:extLst>
            </p:cNvPr>
            <p:cNvSpPr/>
            <p:nvPr/>
          </p:nvSpPr>
          <p:spPr>
            <a:xfrm>
              <a:off x="5344344" y="2109611"/>
              <a:ext cx="5380806" cy="38677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rtl="0" eaLnBrk="1" fontAlgn="auto" latinLnBrk="1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400" b="0" i="0" u="none" strike="noStrike" kern="1200" cap="none" spc="0" normalizeH="0" baseline="0" noProof="0">
                  <a:ln>
                    <a:noFill/>
                  </a:ln>
                  <a:solidFill>
                    <a:schemeClr val="tx1">
                      <a:lumMod val="50000"/>
                      <a:lumOff val="50000"/>
                    </a:schemeClr>
                  </a:solidFill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rPr>
                <a:t>请点击此处输入您的文字内容，或者通过复制您的文本后粘贴。</a:t>
              </a:r>
            </a:p>
          </p:txBody>
        </p:sp>
      </p:grpSp>
      <p:grpSp>
        <p:nvGrpSpPr>
          <p:cNvPr id="60" name="组合 59">
            <a:extLst>
              <a:ext uri="{FF2B5EF4-FFF2-40B4-BE49-F238E27FC236}">
                <a16:creationId xmlns:a16="http://schemas.microsoft.com/office/drawing/2014/main" id="{87D5D19D-A42A-4E8C-BFD2-64F0B536521D}"/>
              </a:ext>
            </a:extLst>
          </p:cNvPr>
          <p:cNvGrpSpPr/>
          <p:nvPr/>
        </p:nvGrpSpPr>
        <p:grpSpPr>
          <a:xfrm>
            <a:off x="5572945" y="4935128"/>
            <a:ext cx="5380806" cy="819698"/>
            <a:chOff x="5344344" y="1676686"/>
            <a:chExt cx="5380806" cy="819698"/>
          </a:xfrm>
        </p:grpSpPr>
        <p:sp>
          <p:nvSpPr>
            <p:cNvPr id="61" name="41">
              <a:extLst>
                <a:ext uri="{FF2B5EF4-FFF2-40B4-BE49-F238E27FC236}">
                  <a16:creationId xmlns:a16="http://schemas.microsoft.com/office/drawing/2014/main" id="{58A908E4-9E00-4234-8F5E-47E2869D8CFB}"/>
                </a:ext>
              </a:extLst>
            </p:cNvPr>
            <p:cNvSpPr/>
            <p:nvPr/>
          </p:nvSpPr>
          <p:spPr>
            <a:xfrm>
              <a:off x="5344344" y="1676686"/>
              <a:ext cx="2115852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rtl="0" eaLnBrk="1" fontAlgn="auto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rPr>
                <a:t>输入标题</a:t>
              </a:r>
              <a:endParaRPr kumimoji="0" lang="en-US" altLang="ko-KR" sz="28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endParaRPr>
            </a:p>
          </p:txBody>
        </p:sp>
        <p:sp>
          <p:nvSpPr>
            <p:cNvPr id="62" name="42">
              <a:extLst>
                <a:ext uri="{FF2B5EF4-FFF2-40B4-BE49-F238E27FC236}">
                  <a16:creationId xmlns:a16="http://schemas.microsoft.com/office/drawing/2014/main" id="{17532C72-67A9-4BCB-B5B6-FD870FDE64F1}"/>
                </a:ext>
              </a:extLst>
            </p:cNvPr>
            <p:cNvSpPr/>
            <p:nvPr/>
          </p:nvSpPr>
          <p:spPr>
            <a:xfrm>
              <a:off x="5344344" y="2109611"/>
              <a:ext cx="5380806" cy="38677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rtl="0" eaLnBrk="1" fontAlgn="auto" latinLnBrk="1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400" b="0" i="0" u="none" strike="noStrike" kern="1200" cap="none" spc="0" normalizeH="0" baseline="0" noProof="0">
                  <a:ln>
                    <a:noFill/>
                  </a:ln>
                  <a:solidFill>
                    <a:schemeClr val="tx1">
                      <a:lumMod val="50000"/>
                      <a:lumOff val="50000"/>
                    </a:schemeClr>
                  </a:solidFill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Calibri" panose="020f0502020204030204" pitchFamily="34" charset="0"/>
                </a:rPr>
                <a:t>请点击此处输入您的文字内容，或者通过复制您的文本后粘贴。</a:t>
              </a:r>
            </a:p>
          </p:txBody>
        </p:sp>
      </p:grpSp>
      <p:sp>
        <p:nvSpPr>
          <p:cNvPr id="44" name="矩形 43">
            <a:extLst>
              <a:ext uri="{FF2B5EF4-FFF2-40B4-BE49-F238E27FC236}">
                <a16:creationId xmlns:a16="http://schemas.microsoft.com/office/drawing/2014/main" id="{5F97B9A3-9BE5-4634-A277-C57B3EBE1FE1}"/>
              </a:ext>
            </a:extLst>
          </p:cNvPr>
          <p:cNvSpPr/>
          <p:nvPr/>
        </p:nvSpPr>
        <p:spPr>
          <a:xfrm>
            <a:off x="202639" y="37187"/>
            <a:ext cx="2952074" cy="6039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2B3D88"/>
              </a:buClr>
              <a:buSzTx/>
              <a:buFontTx/>
              <a:buNone/>
              <a:defRPr/>
            </a:pP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POSans B" panose="00020600040101010101" pitchFamily="18" charset="-122"/>
                <a:ea typeface="OPPOSans B" panose="00020600040101010101" pitchFamily="18" charset="-122"/>
                <a:cs typeface="OPPOSans B" panose="00020600040101010101" pitchFamily="18" charset="-122"/>
                <a:sym typeface="+mn-lt"/>
              </a:rPr>
              <a:t>添加标题内容</a:t>
            </a:r>
          </a:p>
        </p:txBody>
      </p:sp>
    </p:spTree>
    <p:custDataLst>
      <p:tags r:id="rId3"/>
    </p:custDataLst>
    <p:extLst>
      <p:ext uri="{BB962C8B-B14F-4D97-AF65-F5344CB8AC3E}">
        <p14:creationId xmlns:p14="http://schemas.microsoft.com/office/powerpoint/2010/main" val="499737779"/>
      </p:ext>
    </p:ext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五边形 122">
            <a:extLst>
              <a:ext uri="{FF2B5EF4-FFF2-40B4-BE49-F238E27FC236}">
                <a16:creationId xmlns:a16="http://schemas.microsoft.com/office/drawing/2014/main" id="{0C3EE89A-80A9-4E01-811C-7F41326C0AA2}"/>
              </a:ext>
            </a:extLst>
          </p:cNvPr>
          <p:cNvSpPr/>
          <p:nvPr/>
        </p:nvSpPr>
        <p:spPr>
          <a:xfrm flipH="1">
            <a:off x="2559832" y="3664977"/>
            <a:ext cx="3058479" cy="520095"/>
          </a:xfrm>
          <a:prstGeom prst="homePlate">
            <a:avLst/>
          </a:prstGeom>
          <a:solidFill>
            <a:schemeClr val="accent1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68568" tIns="34285" rIns="68568" bIns="34285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endParaRPr lang="zh-CN" altLang="en-US" sz="1100" kern="0">
              <a:solidFill>
                <a:sysClr val="window" lastClr="FFFFFF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Calibri" panose="020f0502020204030204" pitchFamily="34" charset="0"/>
            </a:endParaRPr>
          </a:p>
        </p:txBody>
      </p:sp>
      <p:sp>
        <p:nvSpPr>
          <p:cNvPr id="22" name="五边形 123">
            <a:extLst>
              <a:ext uri="{FF2B5EF4-FFF2-40B4-BE49-F238E27FC236}">
                <a16:creationId xmlns:a16="http://schemas.microsoft.com/office/drawing/2014/main" id="{5FADD92C-A68A-446D-9608-E6A9E17BDF03}"/>
              </a:ext>
            </a:extLst>
          </p:cNvPr>
          <p:cNvSpPr/>
          <p:nvPr/>
        </p:nvSpPr>
        <p:spPr>
          <a:xfrm flipH="1">
            <a:off x="3737352" y="4282552"/>
            <a:ext cx="1880959" cy="520095"/>
          </a:xfrm>
          <a:prstGeom prst="homePlate">
            <a:avLst/>
          </a:prstGeom>
          <a:solidFill>
            <a:schemeClr val="accent1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68568" tIns="34285" rIns="68568" bIns="34285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endParaRPr lang="zh-CN" altLang="en-US" sz="1100" kern="0">
              <a:solidFill>
                <a:sysClr val="window" lastClr="FFFFFF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Calibri" panose="020f0502020204030204" pitchFamily="34" charset="0"/>
            </a:endParaRPr>
          </a:p>
        </p:txBody>
      </p:sp>
      <p:sp>
        <p:nvSpPr>
          <p:cNvPr id="23" name="五边形 124">
            <a:extLst>
              <a:ext uri="{FF2B5EF4-FFF2-40B4-BE49-F238E27FC236}">
                <a16:creationId xmlns:a16="http://schemas.microsoft.com/office/drawing/2014/main" id="{A8ACE7C5-2337-4B6E-A261-A0F96022098F}"/>
              </a:ext>
            </a:extLst>
          </p:cNvPr>
          <p:cNvSpPr/>
          <p:nvPr/>
        </p:nvSpPr>
        <p:spPr>
          <a:xfrm flipH="1">
            <a:off x="3021790" y="4900130"/>
            <a:ext cx="2596519" cy="520095"/>
          </a:xfrm>
          <a:prstGeom prst="homePlate">
            <a:avLst/>
          </a:prstGeom>
          <a:solidFill>
            <a:schemeClr val="accent1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68568" tIns="34285" rIns="68568" bIns="34285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endParaRPr lang="zh-CN" altLang="en-US" sz="1100" kern="0">
              <a:solidFill>
                <a:sysClr val="window" lastClr="FFFFFF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Calibri" panose="020f0502020204030204" pitchFamily="34" charset="0"/>
            </a:endParaRPr>
          </a:p>
        </p:txBody>
      </p:sp>
      <p:sp>
        <p:nvSpPr>
          <p:cNvPr id="24" name="五边形 125">
            <a:extLst>
              <a:ext uri="{FF2B5EF4-FFF2-40B4-BE49-F238E27FC236}">
                <a16:creationId xmlns:a16="http://schemas.microsoft.com/office/drawing/2014/main" id="{B6A60C08-3A6D-4FD0-B92B-BC1643F65C30}"/>
              </a:ext>
            </a:extLst>
          </p:cNvPr>
          <p:cNvSpPr/>
          <p:nvPr/>
        </p:nvSpPr>
        <p:spPr>
          <a:xfrm flipH="1">
            <a:off x="1874437" y="5517706"/>
            <a:ext cx="3743873" cy="520095"/>
          </a:xfrm>
          <a:prstGeom prst="homePlate">
            <a:avLst/>
          </a:prstGeom>
          <a:solidFill>
            <a:schemeClr val="accent1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68568" tIns="34285" rIns="68568" bIns="34285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endParaRPr lang="zh-CN" altLang="en-US" sz="1100" kern="0">
              <a:solidFill>
                <a:sysClr val="window" lastClr="FFFFFF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Calibri" panose="020f0502020204030204" pitchFamily="34" charset="0"/>
            </a:endParaRPr>
          </a:p>
        </p:txBody>
      </p:sp>
      <p:sp>
        <p:nvSpPr>
          <p:cNvPr id="25" name="TextBox 159">
            <a:extLst>
              <a:ext uri="{FF2B5EF4-FFF2-40B4-BE49-F238E27FC236}">
                <a16:creationId xmlns:a16="http://schemas.microsoft.com/office/drawing/2014/main" id="{EA846A40-DC29-4277-9186-0A6F3D389A42}"/>
              </a:ext>
            </a:extLst>
          </p:cNvPr>
          <p:cNvSpPr txBox="1"/>
          <p:nvPr/>
        </p:nvSpPr>
        <p:spPr>
          <a:xfrm>
            <a:off x="4944351" y="3782360"/>
            <a:ext cx="427016" cy="238517"/>
          </a:xfrm>
          <a:prstGeom prst="rect">
            <a:avLst/>
          </a:prstGeom>
          <a:noFill/>
        </p:spPr>
        <p:txBody>
          <a:bodyPr wrap="none" lIns="68568" tIns="34285" rIns="68568" bIns="34285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r>
              <a:rPr lang="en-US" altLang="zh-CN" sz="1100" b="1" kern="0">
                <a:solidFill>
                  <a:sysClr val="window" lastClr="FFFFFF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rPr>
              <a:t>73%</a:t>
            </a:r>
            <a:endParaRPr lang="zh-CN" altLang="en-US" sz="1100" b="1" kern="0">
              <a:solidFill>
                <a:sysClr val="window" lastClr="FFFFFF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Calibri" panose="020f0502020204030204" pitchFamily="34" charset="0"/>
            </a:endParaRPr>
          </a:p>
        </p:txBody>
      </p:sp>
      <p:sp>
        <p:nvSpPr>
          <p:cNvPr id="26" name="TextBox 160">
            <a:extLst>
              <a:ext uri="{FF2B5EF4-FFF2-40B4-BE49-F238E27FC236}">
                <a16:creationId xmlns:a16="http://schemas.microsoft.com/office/drawing/2014/main" id="{AB4F5A87-19CA-4FC6-8B9C-C1045595400A}"/>
              </a:ext>
            </a:extLst>
          </p:cNvPr>
          <p:cNvSpPr txBox="1"/>
          <p:nvPr/>
        </p:nvSpPr>
        <p:spPr>
          <a:xfrm>
            <a:off x="4934552" y="4404848"/>
            <a:ext cx="427016" cy="238517"/>
          </a:xfrm>
          <a:prstGeom prst="rect">
            <a:avLst/>
          </a:prstGeom>
          <a:noFill/>
        </p:spPr>
        <p:txBody>
          <a:bodyPr wrap="none" lIns="68568" tIns="34285" rIns="68568" bIns="34285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r>
              <a:rPr lang="en-US" altLang="zh-CN" sz="1100" b="1" kern="0">
                <a:solidFill>
                  <a:sysClr val="window" lastClr="FFFFFF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rPr>
              <a:t>30%</a:t>
            </a:r>
            <a:endParaRPr lang="zh-CN" altLang="en-US" sz="1100" b="1" kern="0">
              <a:solidFill>
                <a:sysClr val="window" lastClr="FFFFFF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Calibri" panose="020f0502020204030204" pitchFamily="34" charset="0"/>
            </a:endParaRPr>
          </a:p>
        </p:txBody>
      </p:sp>
      <p:sp>
        <p:nvSpPr>
          <p:cNvPr id="35" name="TextBox 161">
            <a:extLst>
              <a:ext uri="{FF2B5EF4-FFF2-40B4-BE49-F238E27FC236}">
                <a16:creationId xmlns:a16="http://schemas.microsoft.com/office/drawing/2014/main" id="{6CD5FDAB-970B-4676-82C8-BB1EC1FD11BD}"/>
              </a:ext>
            </a:extLst>
          </p:cNvPr>
          <p:cNvSpPr txBox="1"/>
          <p:nvPr/>
        </p:nvSpPr>
        <p:spPr>
          <a:xfrm>
            <a:off x="4934552" y="5022506"/>
            <a:ext cx="427016" cy="238517"/>
          </a:xfrm>
          <a:prstGeom prst="rect">
            <a:avLst/>
          </a:prstGeom>
          <a:noFill/>
        </p:spPr>
        <p:txBody>
          <a:bodyPr wrap="none" lIns="68568" tIns="34285" rIns="68568" bIns="34285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r>
              <a:rPr lang="en-US" altLang="zh-CN" sz="1100" b="1" kern="0">
                <a:solidFill>
                  <a:sysClr val="window" lastClr="FFFFFF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rPr>
              <a:t>50%</a:t>
            </a:r>
            <a:endParaRPr lang="zh-CN" altLang="en-US" sz="1100" b="1" kern="0">
              <a:solidFill>
                <a:sysClr val="window" lastClr="FFFFFF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Calibri" panose="020f0502020204030204" pitchFamily="34" charset="0"/>
            </a:endParaRPr>
          </a:p>
        </p:txBody>
      </p:sp>
      <p:sp>
        <p:nvSpPr>
          <p:cNvPr id="36" name="TextBox 162">
            <a:extLst>
              <a:ext uri="{FF2B5EF4-FFF2-40B4-BE49-F238E27FC236}">
                <a16:creationId xmlns:a16="http://schemas.microsoft.com/office/drawing/2014/main" id="{A74EB29E-8BB1-4697-96DE-FD8D864FA9FF}"/>
              </a:ext>
            </a:extLst>
          </p:cNvPr>
          <p:cNvSpPr txBox="1"/>
          <p:nvPr/>
        </p:nvSpPr>
        <p:spPr>
          <a:xfrm>
            <a:off x="4960676" y="5646122"/>
            <a:ext cx="427016" cy="238517"/>
          </a:xfrm>
          <a:prstGeom prst="rect">
            <a:avLst/>
          </a:prstGeom>
          <a:noFill/>
        </p:spPr>
        <p:txBody>
          <a:bodyPr wrap="none" lIns="68568" tIns="34285" rIns="68568" bIns="34285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r>
              <a:rPr lang="en-US" altLang="zh-CN" sz="1100" b="1" kern="0">
                <a:solidFill>
                  <a:sysClr val="window" lastClr="FFFFFF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rPr>
              <a:t>75%</a:t>
            </a:r>
            <a:endParaRPr lang="zh-CN" altLang="en-US" sz="1100" b="1" kern="0">
              <a:solidFill>
                <a:sysClr val="window" lastClr="FFFFFF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Calibri" panose="020f0502020204030204" pitchFamily="34" charset="0"/>
            </a:endParaRPr>
          </a:p>
        </p:txBody>
      </p:sp>
      <p:sp>
        <p:nvSpPr>
          <p:cNvPr id="37" name="五边形 130">
            <a:extLst>
              <a:ext uri="{FF2B5EF4-FFF2-40B4-BE49-F238E27FC236}">
                <a16:creationId xmlns:a16="http://schemas.microsoft.com/office/drawing/2014/main" id="{1F623D7C-168F-4622-B0BB-65C4BB85B9A7}"/>
              </a:ext>
            </a:extLst>
          </p:cNvPr>
          <p:cNvSpPr/>
          <p:nvPr/>
        </p:nvSpPr>
        <p:spPr>
          <a:xfrm>
            <a:off x="6605003" y="3667680"/>
            <a:ext cx="1561112" cy="520095"/>
          </a:xfrm>
          <a:prstGeom prst="homePlate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68568" tIns="34285" rIns="68568" bIns="34285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endParaRPr lang="zh-CN" altLang="en-US" sz="1100" b="1" kern="0">
              <a:solidFill>
                <a:sysClr val="window" lastClr="FFFFFF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Calibri" panose="020f0502020204030204" pitchFamily="34" charset="0"/>
            </a:endParaRPr>
          </a:p>
        </p:txBody>
      </p:sp>
      <p:sp>
        <p:nvSpPr>
          <p:cNvPr id="38" name="五边形 131">
            <a:extLst>
              <a:ext uri="{FF2B5EF4-FFF2-40B4-BE49-F238E27FC236}">
                <a16:creationId xmlns:a16="http://schemas.microsoft.com/office/drawing/2014/main" id="{17D4EE7D-24A4-4B4E-9221-2149E94ACA34}"/>
              </a:ext>
            </a:extLst>
          </p:cNvPr>
          <p:cNvSpPr/>
          <p:nvPr/>
        </p:nvSpPr>
        <p:spPr>
          <a:xfrm>
            <a:off x="6605004" y="4285256"/>
            <a:ext cx="2946989" cy="520095"/>
          </a:xfrm>
          <a:prstGeom prst="homePlate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68568" tIns="34285" rIns="68568" bIns="34285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endParaRPr lang="zh-CN" altLang="en-US" sz="1100" kern="0">
              <a:solidFill>
                <a:sysClr val="window" lastClr="FFFFFF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Calibri" panose="020f0502020204030204" pitchFamily="34" charset="0"/>
            </a:endParaRPr>
          </a:p>
        </p:txBody>
      </p:sp>
      <p:sp>
        <p:nvSpPr>
          <p:cNvPr id="39" name="五边形 132">
            <a:extLst>
              <a:ext uri="{FF2B5EF4-FFF2-40B4-BE49-F238E27FC236}">
                <a16:creationId xmlns:a16="http://schemas.microsoft.com/office/drawing/2014/main" id="{AE3EC5E8-566E-48C8-B3DB-5B638CC30D19}"/>
              </a:ext>
            </a:extLst>
          </p:cNvPr>
          <p:cNvSpPr/>
          <p:nvPr/>
        </p:nvSpPr>
        <p:spPr>
          <a:xfrm>
            <a:off x="6605000" y="4902833"/>
            <a:ext cx="1847837" cy="520095"/>
          </a:xfrm>
          <a:prstGeom prst="homePlate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68568" tIns="34285" rIns="68568" bIns="34285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endParaRPr lang="zh-CN" altLang="en-US" sz="1100" b="1" kern="0">
              <a:solidFill>
                <a:sysClr val="window" lastClr="FFFFFF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Calibri" panose="020f0502020204030204" pitchFamily="34" charset="0"/>
            </a:endParaRPr>
          </a:p>
        </p:txBody>
      </p:sp>
      <p:sp>
        <p:nvSpPr>
          <p:cNvPr id="40" name="五边形 133">
            <a:extLst>
              <a:ext uri="{FF2B5EF4-FFF2-40B4-BE49-F238E27FC236}">
                <a16:creationId xmlns:a16="http://schemas.microsoft.com/office/drawing/2014/main" id="{BE43F156-7D0E-48CD-B925-2B0A906B920B}"/>
              </a:ext>
            </a:extLst>
          </p:cNvPr>
          <p:cNvSpPr/>
          <p:nvPr/>
        </p:nvSpPr>
        <p:spPr>
          <a:xfrm>
            <a:off x="6605001" y="5520410"/>
            <a:ext cx="3939203" cy="520095"/>
          </a:xfrm>
          <a:prstGeom prst="homePlate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68568" tIns="34285" rIns="68568" bIns="34285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endParaRPr lang="zh-CN" altLang="en-US" sz="1100" kern="0">
              <a:solidFill>
                <a:sysClr val="window" lastClr="FFFFFF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Calibri" panose="020f0502020204030204" pitchFamily="34" charset="0"/>
            </a:endParaRPr>
          </a:p>
        </p:txBody>
      </p:sp>
      <p:sp>
        <p:nvSpPr>
          <p:cNvPr id="41" name="TextBox 173">
            <a:extLst>
              <a:ext uri="{FF2B5EF4-FFF2-40B4-BE49-F238E27FC236}">
                <a16:creationId xmlns:a16="http://schemas.microsoft.com/office/drawing/2014/main" id="{707D2FF3-53FE-4798-BD61-3197301DB9B0}"/>
              </a:ext>
            </a:extLst>
          </p:cNvPr>
          <p:cNvSpPr txBox="1"/>
          <p:nvPr/>
        </p:nvSpPr>
        <p:spPr>
          <a:xfrm>
            <a:off x="6882156" y="3791144"/>
            <a:ext cx="427016" cy="238517"/>
          </a:xfrm>
          <a:prstGeom prst="rect">
            <a:avLst/>
          </a:prstGeom>
          <a:noFill/>
        </p:spPr>
        <p:txBody>
          <a:bodyPr wrap="none" lIns="68568" tIns="34285" rIns="68568" bIns="34285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r>
              <a:rPr lang="en-US" altLang="zh-CN" sz="1100" b="1" kern="0">
                <a:solidFill>
                  <a:sysClr val="window" lastClr="FFFFFF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rPr>
              <a:t>20%</a:t>
            </a:r>
            <a:endParaRPr lang="zh-CN" altLang="en-US" sz="1100" b="1" kern="0">
              <a:solidFill>
                <a:sysClr val="window" lastClr="FFFFFF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Calibri" panose="020f0502020204030204" pitchFamily="34" charset="0"/>
            </a:endParaRPr>
          </a:p>
        </p:txBody>
      </p:sp>
      <p:sp>
        <p:nvSpPr>
          <p:cNvPr id="42" name="TextBox 174">
            <a:extLst>
              <a:ext uri="{FF2B5EF4-FFF2-40B4-BE49-F238E27FC236}">
                <a16:creationId xmlns:a16="http://schemas.microsoft.com/office/drawing/2014/main" id="{C30DB6D9-8C02-446F-B9EB-68BA8A7E8D07}"/>
              </a:ext>
            </a:extLst>
          </p:cNvPr>
          <p:cNvSpPr txBox="1"/>
          <p:nvPr/>
        </p:nvSpPr>
        <p:spPr>
          <a:xfrm>
            <a:off x="6882156" y="4398688"/>
            <a:ext cx="427016" cy="238517"/>
          </a:xfrm>
          <a:prstGeom prst="rect">
            <a:avLst/>
          </a:prstGeom>
          <a:noFill/>
        </p:spPr>
        <p:txBody>
          <a:bodyPr wrap="none" lIns="68568" tIns="34285" rIns="68568" bIns="34285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r>
              <a:rPr lang="en-US" altLang="zh-CN" sz="1100" b="1" kern="0">
                <a:solidFill>
                  <a:sysClr val="window" lastClr="FFFFFF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rPr>
              <a:t>56%</a:t>
            </a:r>
            <a:endParaRPr lang="zh-CN" altLang="en-US" sz="1100" b="1" kern="0">
              <a:solidFill>
                <a:sysClr val="window" lastClr="FFFFFF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Calibri" panose="020f0502020204030204" pitchFamily="34" charset="0"/>
            </a:endParaRPr>
          </a:p>
        </p:txBody>
      </p:sp>
      <p:sp>
        <p:nvSpPr>
          <p:cNvPr id="43" name="TextBox 175">
            <a:extLst>
              <a:ext uri="{FF2B5EF4-FFF2-40B4-BE49-F238E27FC236}">
                <a16:creationId xmlns:a16="http://schemas.microsoft.com/office/drawing/2014/main" id="{FAC85E6C-C945-4D69-BDC8-31D06F924B51}"/>
              </a:ext>
            </a:extLst>
          </p:cNvPr>
          <p:cNvSpPr txBox="1"/>
          <p:nvPr/>
        </p:nvSpPr>
        <p:spPr>
          <a:xfrm>
            <a:off x="6882157" y="5022504"/>
            <a:ext cx="427016" cy="238517"/>
          </a:xfrm>
          <a:prstGeom prst="rect">
            <a:avLst/>
          </a:prstGeom>
          <a:noFill/>
        </p:spPr>
        <p:txBody>
          <a:bodyPr wrap="none" lIns="68568" tIns="34285" rIns="68568" bIns="34285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r>
              <a:rPr lang="en-US" altLang="zh-CN" sz="1100" b="1" kern="0">
                <a:solidFill>
                  <a:sysClr val="window" lastClr="FFFFFF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rPr>
              <a:t>29%</a:t>
            </a:r>
            <a:endParaRPr lang="zh-CN" altLang="en-US" sz="1100" b="1" kern="0">
              <a:solidFill>
                <a:sysClr val="window" lastClr="FFFFFF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Calibri" panose="020f0502020204030204" pitchFamily="34" charset="0"/>
            </a:endParaRPr>
          </a:p>
        </p:txBody>
      </p:sp>
      <p:sp>
        <p:nvSpPr>
          <p:cNvPr id="45" name="TextBox 176">
            <a:extLst>
              <a:ext uri="{FF2B5EF4-FFF2-40B4-BE49-F238E27FC236}">
                <a16:creationId xmlns:a16="http://schemas.microsoft.com/office/drawing/2014/main" id="{D22B5F3B-46E8-4B35-A775-DD5A4C238C10}"/>
              </a:ext>
            </a:extLst>
          </p:cNvPr>
          <p:cNvSpPr txBox="1"/>
          <p:nvPr/>
        </p:nvSpPr>
        <p:spPr>
          <a:xfrm>
            <a:off x="6899447" y="5642786"/>
            <a:ext cx="427016" cy="238517"/>
          </a:xfrm>
          <a:prstGeom prst="rect">
            <a:avLst/>
          </a:prstGeom>
          <a:noFill/>
        </p:spPr>
        <p:txBody>
          <a:bodyPr wrap="none" lIns="68568" tIns="34285" rIns="68568" bIns="34285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r>
              <a:rPr lang="en-US" altLang="zh-CN" sz="1100" b="1" kern="0">
                <a:solidFill>
                  <a:sysClr val="window" lastClr="FFFFFF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rPr>
              <a:t>77%</a:t>
            </a:r>
            <a:endParaRPr lang="zh-CN" altLang="en-US" sz="1100" b="1" kern="0">
              <a:solidFill>
                <a:sysClr val="window" lastClr="FFFFFF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Calibri" panose="020f0502020204030204" pitchFamily="34" charset="0"/>
            </a:endParaRPr>
          </a:p>
        </p:txBody>
      </p:sp>
      <p:sp>
        <p:nvSpPr>
          <p:cNvPr id="54" name="TextBox 180">
            <a:extLst>
              <a:ext uri="{FF2B5EF4-FFF2-40B4-BE49-F238E27FC236}">
                <a16:creationId xmlns:a16="http://schemas.microsoft.com/office/drawing/2014/main" id="{5F34CDDA-FFFF-41CC-9616-AFBEDBAF35A0}"/>
              </a:ext>
            </a:extLst>
          </p:cNvPr>
          <p:cNvSpPr txBox="1"/>
          <p:nvPr/>
        </p:nvSpPr>
        <p:spPr>
          <a:xfrm>
            <a:off x="5786318" y="3753629"/>
            <a:ext cx="651436" cy="377016"/>
          </a:xfrm>
          <a:prstGeom prst="rect">
            <a:avLst/>
          </a:prstGeom>
          <a:noFill/>
        </p:spPr>
        <p:txBody>
          <a:bodyPr wrap="none" lIns="68568" tIns="34285" rIns="68568" bIns="34285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r>
              <a:rPr lang="zh-CN" altLang="en-US" sz="2000" b="1" kern="0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rPr>
              <a:t>标题</a:t>
            </a:r>
          </a:p>
        </p:txBody>
      </p:sp>
      <p:sp>
        <p:nvSpPr>
          <p:cNvPr id="55" name="TextBox 181">
            <a:extLst>
              <a:ext uri="{FF2B5EF4-FFF2-40B4-BE49-F238E27FC236}">
                <a16:creationId xmlns:a16="http://schemas.microsoft.com/office/drawing/2014/main" id="{9DFFAE25-AD3B-4869-A0B6-C8DCC6CAE9BC}"/>
              </a:ext>
            </a:extLst>
          </p:cNvPr>
          <p:cNvSpPr txBox="1"/>
          <p:nvPr/>
        </p:nvSpPr>
        <p:spPr>
          <a:xfrm>
            <a:off x="5786318" y="4366826"/>
            <a:ext cx="651436" cy="377016"/>
          </a:xfrm>
          <a:prstGeom prst="rect">
            <a:avLst/>
          </a:prstGeom>
          <a:noFill/>
        </p:spPr>
        <p:txBody>
          <a:bodyPr wrap="none" lIns="68568" tIns="34285" rIns="68568" bIns="34285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r>
              <a:rPr lang="zh-CN" altLang="en-US" sz="2000" b="1" kern="0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rPr>
              <a:t>标题</a:t>
            </a:r>
          </a:p>
        </p:txBody>
      </p:sp>
      <p:sp>
        <p:nvSpPr>
          <p:cNvPr id="56" name="TextBox 182">
            <a:extLst>
              <a:ext uri="{FF2B5EF4-FFF2-40B4-BE49-F238E27FC236}">
                <a16:creationId xmlns:a16="http://schemas.microsoft.com/office/drawing/2014/main" id="{A250BF6E-F4F0-45B1-8A7A-5999DD4824CA}"/>
              </a:ext>
            </a:extLst>
          </p:cNvPr>
          <p:cNvSpPr txBox="1"/>
          <p:nvPr/>
        </p:nvSpPr>
        <p:spPr>
          <a:xfrm>
            <a:off x="5786556" y="4984404"/>
            <a:ext cx="651436" cy="377016"/>
          </a:xfrm>
          <a:prstGeom prst="rect">
            <a:avLst/>
          </a:prstGeom>
          <a:noFill/>
        </p:spPr>
        <p:txBody>
          <a:bodyPr wrap="none" lIns="68568" tIns="34285" rIns="68568" bIns="34285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r>
              <a:rPr lang="zh-CN" altLang="en-US" sz="2000" b="1" kern="0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rPr>
              <a:t>标题</a:t>
            </a:r>
          </a:p>
        </p:txBody>
      </p:sp>
      <p:sp>
        <p:nvSpPr>
          <p:cNvPr id="57" name="TextBox 183">
            <a:extLst>
              <a:ext uri="{FF2B5EF4-FFF2-40B4-BE49-F238E27FC236}">
                <a16:creationId xmlns:a16="http://schemas.microsoft.com/office/drawing/2014/main" id="{CB08D15F-2541-4C61-8B94-FEF583428771}"/>
              </a:ext>
            </a:extLst>
          </p:cNvPr>
          <p:cNvSpPr txBox="1"/>
          <p:nvPr/>
        </p:nvSpPr>
        <p:spPr>
          <a:xfrm>
            <a:off x="5786556" y="5604686"/>
            <a:ext cx="651436" cy="377016"/>
          </a:xfrm>
          <a:prstGeom prst="rect">
            <a:avLst/>
          </a:prstGeom>
          <a:noFill/>
        </p:spPr>
        <p:txBody>
          <a:bodyPr wrap="none" lIns="68568" tIns="34285" rIns="68568" bIns="34285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r>
              <a:rPr lang="zh-CN" altLang="en-US" sz="2000" b="1" kern="0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rPr>
              <a:t>标题</a:t>
            </a:r>
          </a:p>
        </p:txBody>
      </p:sp>
      <p:sp>
        <p:nvSpPr>
          <p:cNvPr id="58" name="Oval 4">
            <a:extLst>
              <a:ext uri="{FF2B5EF4-FFF2-40B4-BE49-F238E27FC236}">
                <a16:creationId xmlns:a16="http://schemas.microsoft.com/office/drawing/2014/main" id="{D806D4DE-7D15-4A36-B943-B1AA1779DD50}"/>
              </a:ext>
            </a:extLst>
          </p:cNvPr>
          <p:cNvSpPr/>
          <p:nvPr/>
        </p:nvSpPr>
        <p:spPr>
          <a:xfrm>
            <a:off x="6602447" y="1368122"/>
            <a:ext cx="977886" cy="922331"/>
          </a:xfrm>
          <a:prstGeom prst="ellipse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68568" tIns="34285" rIns="68568" bIns="34285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r>
              <a:rPr lang="zh-CN" altLang="en-US" sz="2000" b="1" kern="0">
                <a:solidFill>
                  <a:sysClr val="window" lastClr="FFFFFF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rPr>
              <a:t>标题</a:t>
            </a:r>
            <a:endParaRPr lang="en-US" altLang="zh-CN" sz="2000" b="1" kern="0">
              <a:solidFill>
                <a:sysClr val="window" lastClr="FFFFFF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Calibri" panose="020f0502020204030204" pitchFamily="34" charset="0"/>
            </a:endParaRPr>
          </a:p>
        </p:txBody>
      </p:sp>
      <p:sp>
        <p:nvSpPr>
          <p:cNvPr id="59" name="Oval 5">
            <a:extLst>
              <a:ext uri="{FF2B5EF4-FFF2-40B4-BE49-F238E27FC236}">
                <a16:creationId xmlns:a16="http://schemas.microsoft.com/office/drawing/2014/main" id="{4B26FE1B-5E8F-4AA6-9A47-155594606C46}"/>
              </a:ext>
            </a:extLst>
          </p:cNvPr>
          <p:cNvSpPr/>
          <p:nvPr/>
        </p:nvSpPr>
        <p:spPr>
          <a:xfrm>
            <a:off x="4654844" y="1368122"/>
            <a:ext cx="977886" cy="922331"/>
          </a:xfrm>
          <a:prstGeom prst="ellipse">
            <a:avLst/>
          </a:prstGeom>
          <a:solidFill>
            <a:schemeClr val="accent1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68568" tIns="34285" rIns="68568" bIns="34285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r>
              <a:rPr lang="zh-CN" altLang="en-US" sz="2000" b="1" kern="0">
                <a:solidFill>
                  <a:sysClr val="window" lastClr="FFFFFF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Calibri" panose="020f0502020204030204" pitchFamily="34" charset="0"/>
              </a:rPr>
              <a:t>标题</a:t>
            </a:r>
            <a:endParaRPr lang="en-US" sz="2000" b="1" kern="0">
              <a:solidFill>
                <a:sysClr val="window" lastClr="FFFFFF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Calibri" panose="020f0502020204030204" pitchFamily="34" charset="0"/>
            </a:endParaRPr>
          </a:p>
        </p:txBody>
      </p:sp>
      <p:grpSp>
        <p:nvGrpSpPr>
          <p:cNvPr id="60" name="组合 59">
            <a:extLst>
              <a:ext uri="{FF2B5EF4-FFF2-40B4-BE49-F238E27FC236}">
                <a16:creationId xmlns:a16="http://schemas.microsoft.com/office/drawing/2014/main" id="{EE310F25-86C2-444A-BB0F-5E1E1769734A}"/>
              </a:ext>
            </a:extLst>
          </p:cNvPr>
          <p:cNvGrpSpPr/>
          <p:nvPr/>
        </p:nvGrpSpPr>
        <p:grpSpPr>
          <a:xfrm>
            <a:off x="1902831" y="2422935"/>
            <a:ext cx="3743872" cy="1138927"/>
            <a:chOff x="1974732" y="2295847"/>
            <a:chExt cx="3743872" cy="1138927"/>
          </a:xfrm>
        </p:grpSpPr>
        <p:sp>
          <p:nvSpPr>
            <p:cNvPr id="61" name="标题 9">
              <a:extLst>
                <a:ext uri="{FF2B5EF4-FFF2-40B4-BE49-F238E27FC236}">
                  <a16:creationId xmlns:a16="http://schemas.microsoft.com/office/drawing/2014/main" id="{E39362B7-CF9F-4256-B1EC-9C0C4E31B39C}"/>
                </a:ext>
              </a:extLst>
            </p:cNvPr>
            <p:cNvSpPr txBox="1"/>
            <p:nvPr/>
          </p:nvSpPr>
          <p:spPr>
            <a:xfrm>
              <a:off x="3379501" y="2295847"/>
              <a:ext cx="2339103" cy="48737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ctr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lang="zh-CN" altLang="en-US" sz="2400" kern="1200">
                  <a:solidFill>
                    <a:schemeClr val="accent6">
                      <a:lumMod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r" defTabSz="9144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2800" b="1">
                  <a:solidFill>
                    <a:schemeClr val="tx1"/>
                  </a:solidFill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</a:rPr>
                <a:t>输入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</a:rPr>
                <a:t>标题内容</a:t>
              </a:r>
            </a:p>
          </p:txBody>
        </p:sp>
        <p:sp>
          <p:nvSpPr>
            <p:cNvPr id="62" name="矩形 61">
              <a:extLst>
                <a:ext uri="{FF2B5EF4-FFF2-40B4-BE49-F238E27FC236}">
                  <a16:creationId xmlns:a16="http://schemas.microsoft.com/office/drawing/2014/main" id="{93045FB3-509D-489E-BCB9-64A3569A3D17}"/>
                </a:ext>
              </a:extLst>
            </p:cNvPr>
            <p:cNvSpPr/>
            <p:nvPr/>
          </p:nvSpPr>
          <p:spPr>
            <a:xfrm>
              <a:off x="1974732" y="2724836"/>
              <a:ext cx="3743872" cy="70993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r" defTabSz="914400" eaLnBrk="1" fontAlgn="auto" latinLnBrk="0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400" b="0" i="0" u="none" strike="noStrike" kern="0" cap="none" spc="0" normalizeH="0" baseline="0" noProof="0">
                  <a:ln>
                    <a:noFill/>
                  </a:ln>
                  <a:solidFill>
                    <a:schemeClr val="tx1">
                      <a:lumMod val="50000"/>
                      <a:lumOff val="50000"/>
                    </a:schemeClr>
                  </a:solidFill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</a:rPr>
                <a:t>点击输入您的内容，或者通过复制您的文本后，再此框中选择粘贴。</a:t>
              </a:r>
            </a:p>
          </p:txBody>
        </p:sp>
      </p:grpSp>
      <p:grpSp>
        <p:nvGrpSpPr>
          <p:cNvPr id="63" name="组合 62">
            <a:extLst>
              <a:ext uri="{FF2B5EF4-FFF2-40B4-BE49-F238E27FC236}">
                <a16:creationId xmlns:a16="http://schemas.microsoft.com/office/drawing/2014/main" id="{70E9A842-9785-40A3-935C-02F0CB50EFC9}"/>
              </a:ext>
            </a:extLst>
          </p:cNvPr>
          <p:cNvGrpSpPr/>
          <p:nvPr/>
        </p:nvGrpSpPr>
        <p:grpSpPr>
          <a:xfrm>
            <a:off x="6545297" y="2422935"/>
            <a:ext cx="3743872" cy="1138927"/>
            <a:chOff x="1974732" y="2295847"/>
            <a:chExt cx="3743872" cy="1138927"/>
          </a:xfrm>
        </p:grpSpPr>
        <p:sp>
          <p:nvSpPr>
            <p:cNvPr id="64" name="标题 9">
              <a:extLst>
                <a:ext uri="{FF2B5EF4-FFF2-40B4-BE49-F238E27FC236}">
                  <a16:creationId xmlns:a16="http://schemas.microsoft.com/office/drawing/2014/main" id="{8B6CD212-922E-4767-A16C-1CB7EA1BB294}"/>
                </a:ext>
              </a:extLst>
            </p:cNvPr>
            <p:cNvSpPr txBox="1"/>
            <p:nvPr/>
          </p:nvSpPr>
          <p:spPr>
            <a:xfrm>
              <a:off x="1974732" y="2295847"/>
              <a:ext cx="2339103" cy="48737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ctr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lang="zh-CN" altLang="en-US" sz="2400" kern="1200">
                  <a:solidFill>
                    <a:schemeClr val="accent6">
                      <a:lumMod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2800" b="1">
                  <a:solidFill>
                    <a:schemeClr val="tx1"/>
                  </a:solidFill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</a:rPr>
                <a:t>输入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</a:rPr>
                <a:t>标题内容</a:t>
              </a:r>
            </a:p>
          </p:txBody>
        </p:sp>
        <p:sp>
          <p:nvSpPr>
            <p:cNvPr id="65" name="矩形 64">
              <a:extLst>
                <a:ext uri="{FF2B5EF4-FFF2-40B4-BE49-F238E27FC236}">
                  <a16:creationId xmlns:a16="http://schemas.microsoft.com/office/drawing/2014/main" id="{A8541849-1C5F-4356-87F5-C01D86E92CC8}"/>
                </a:ext>
              </a:extLst>
            </p:cNvPr>
            <p:cNvSpPr/>
            <p:nvPr/>
          </p:nvSpPr>
          <p:spPr>
            <a:xfrm>
              <a:off x="1974732" y="2724836"/>
              <a:ext cx="3743872" cy="70993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400" b="0" i="0" u="none" strike="noStrike" kern="0" cap="none" spc="0" normalizeH="0" baseline="0" noProof="0">
                  <a:ln>
                    <a:noFill/>
                  </a:ln>
                  <a:solidFill>
                    <a:schemeClr val="tx1">
                      <a:lumMod val="50000"/>
                      <a:lumOff val="50000"/>
                    </a:schemeClr>
                  </a:solidFill>
                  <a:effectLst/>
                  <a:uLnTx/>
                  <a:uFillTx/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</a:rPr>
                <a:t>点击输入您的内容，或者通过复制您的文本后，再此框中选择粘贴。</a:t>
              </a:r>
            </a:p>
          </p:txBody>
        </p:sp>
      </p:grpSp>
      <p:sp>
        <p:nvSpPr>
          <p:cNvPr id="32" name="矩形 31">
            <a:extLst>
              <a:ext uri="{FF2B5EF4-FFF2-40B4-BE49-F238E27FC236}">
                <a16:creationId xmlns:a16="http://schemas.microsoft.com/office/drawing/2014/main" id="{F1B3D620-D523-496E-A8D9-71D27B5AD1FF}"/>
              </a:ext>
            </a:extLst>
          </p:cNvPr>
          <p:cNvSpPr/>
          <p:nvPr/>
        </p:nvSpPr>
        <p:spPr>
          <a:xfrm>
            <a:off x="202639" y="37187"/>
            <a:ext cx="2952074" cy="6039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2B3D88"/>
              </a:buClr>
              <a:buSzTx/>
              <a:buFontTx/>
              <a:buNone/>
              <a:defRPr/>
            </a:pP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OPPOSans B" panose="00020600040101010101" pitchFamily="18" charset="-122"/>
                <a:ea typeface="OPPOSans B" panose="00020600040101010101" pitchFamily="18" charset="-122"/>
                <a:cs typeface="OPPOSans B" panose="00020600040101010101" pitchFamily="18" charset="-122"/>
                <a:sym typeface="+mn-lt"/>
              </a:rPr>
              <a:t>添加标题内容</a:t>
            </a:r>
          </a:p>
        </p:txBody>
      </p:sp>
    </p:spTree>
    <p:custDataLst>
      <p:tags r:id="rId3"/>
    </p:custDataLst>
    <p:extLst>
      <p:ext uri="{BB962C8B-B14F-4D97-AF65-F5344CB8AC3E}">
        <p14:creationId xmlns:p14="http://schemas.microsoft.com/office/powerpoint/2010/main" val="3029595292"/>
      </p:ext>
    </p:ext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https://d.book118.com/238052074110006030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ISLIDE.ICON" val="#404870;#405337;#404870;#393849;#394159;#171092;#134425;#37043;#82770;#141206;#51196;#82028;#137194;#11367;#33357;#82028;#403512;#87290;#27815;#401819;#393460;#381445;#371493;#381445;#172272;#180545;#8286;#79171;#168214;#15360;#50222;#76493;#76493;#373877;#13151;#399914;#380089;#82028;#57408;#74440;#96358;#133132;#76493;#176715;#79311;#142395;#159039;#176715;#179663;#152451;#166590;#381181;#405366;#11131;#133216;#170189;#380240;#170189;#13151;#90587;#104864;#68131;#82028;#176715;"/>
</p:tagLst>
</file>

<file path=ppt/tags/tag2.xml><?xml version="1.0" encoding="utf-8"?>
<p:tagLst xmlns:p="http://schemas.openxmlformats.org/presentationml/2006/main">
  <p:tag name="ISLIDE.ICON" val="#404870;#405337;#404870;#393849;#394159;#171092;#134425;#37043;#82770;#141206;#51196;#82028;#137194;#11367;#33357;#82028;#403512;#87290;#27815;#401819;#393460;#381445;#371493;#381445;#172272;#180545;#8286;#79171;#168214;#15360;#50222;#76493;#76493;#373877;#13151;#399914;#380089;#82028;#57408;#74440;#96358;#133132;#76493;#176715;#79311;#142395;#159039;#176715;#179663;#152451;#166590;#381181;#405366;#11131;#133216;#170189;#380240;#170189;#13151;#90587;#104864;"/>
</p:tagLst>
</file>

<file path=ppt/tags/tag3.xml><?xml version="1.0" encoding="utf-8"?>
<p:tagLst xmlns:p="http://schemas.openxmlformats.org/presentationml/2006/main">
  <p:tag name="ISLIDE.ICON" val="#404870;#405337;#404870;#393849;#394159;#171092;#134425;#37043;#82770;#141206;#51196;#82028;#137194;#11367;#33357;#82028;#403512;#87290;#27815;#401819;#393460;#381445;#371493;#381445;#172272;#180545;#8286;#79171;#168214;#15360;#50222;#76493;#76493;#373877;#13151;#399914;#380089;#82028;#57408;#74440;#96358;#133132;#76493;#176715;#79311;#142395;#159039;#176715;#179663;#152451;#166590;#381181;#405366;#11131;#133216;#170189;#380240;#170189;#13151;#90587;#104864;"/>
</p:tagLst>
</file>

<file path=ppt/tags/tag4.xml><?xml version="1.0" encoding="utf-8"?>
<p:tagLst xmlns:p="http://schemas.openxmlformats.org/presentationml/2006/main">
  <p:tag name="ISLIDE.ICON" val="#404587;#405095;#181577;#44406;#120587;#164596;#407167;#379828;#68131;#404696;#87290;#94884;#399914;#11367;#32292;#68131;#171531;#68131;#11367;#11367;"/>
</p:tagLst>
</file>

<file path=ppt/tags/tag5.xml><?xml version="1.0" encoding="utf-8"?>
<p:tagLst xmlns:p="http://schemas.openxmlformats.org/presentationml/2006/main">
  <p:tag name="PA" val="v5.2.9"/>
</p:tagLst>
</file>

<file path=ppt/tags/tag6.xml><?xml version="1.0" encoding="utf-8"?>
<p:tagLst xmlns:p="http://schemas.openxmlformats.org/presentationml/2006/main">
  <p:tag name="PA" val="v5.2.9"/>
</p:tagLst>
</file>

<file path=ppt/tags/tag7.xml><?xml version="1.0" encoding="utf-8"?>
<p:tagLst xmlns:p="http://schemas.openxmlformats.org/presentationml/2006/main">
  <p:tag name="PA" val="v5.2.9"/>
</p:tagLst>
</file>

<file path=ppt/tags/tag8.xml><?xml version="1.0" encoding="utf-8"?>
<p:tagLst xmlns:p="http://schemas.openxmlformats.org/presentationml/2006/main">
  <p:tag name="PA" val="v5.2.9"/>
</p:tagLst>
</file>

<file path=ppt/tags/tag9.xml><?xml version="1.0" encoding="utf-8"?>
<p:tagLst xmlns:p="http://schemas.openxmlformats.org/presentationml/2006/main">
  <p:tag name="PA" val="v5.2.9"/>
</p:tagLst>
</file>

<file path=ppt/tags/tag10.xml><?xml version="1.0" encoding="utf-8"?>
<p:tagLst xmlns:p="http://schemas.openxmlformats.org/presentationml/2006/main">
  <p:tag name="PA" val="v5.2.9"/>
</p:tagLst>
</file>

<file path=ppt/tags/tag11.xml><?xml version="1.0" encoding="utf-8"?>
<p:tagLst xmlns:p="http://schemas.openxmlformats.org/presentationml/2006/main">
  <p:tag name="PA" val="v5.2.9"/>
</p:tagLst>
</file>

<file path=ppt/tags/tag12.xml><?xml version="1.0" encoding="utf-8"?>
<p:tagLst xmlns:p="http://schemas.openxmlformats.org/presentationml/2006/main">
  <p:tag name="PA" val="v5.2.9"/>
</p:tagLst>
</file>

<file path=ppt/tags/tag13.xml><?xml version="1.0" encoding="utf-8"?>
<p:tagLst xmlns:p="http://schemas.openxmlformats.org/presentationml/2006/main">
  <p:tag name="PA" val="v5.2.9"/>
</p:tagLst>
</file>

<file path=ppt/tags/tag14.xml><?xml version="1.0" encoding="utf-8"?>
<p:tagLst xmlns:p="http://schemas.openxmlformats.org/presentationml/2006/main">
  <p:tag name="PA" val="v5.2.9"/>
</p:tagLst>
</file>

<file path=ppt/tags/tag15.xml><?xml version="1.0" encoding="utf-8"?>
<p:tagLst xmlns:p="http://schemas.openxmlformats.org/presentationml/2006/main">
  <p:tag name="PA" val="v5.2.9"/>
</p:tagLst>
</file>

<file path=ppt/tags/tag16.xml><?xml version="1.0" encoding="utf-8"?>
<p:tagLst xmlns:p="http://schemas.openxmlformats.org/presentationml/2006/main">
  <p:tag name="PA" val="v5.2.9"/>
</p:tagLst>
</file>

<file path=ppt/tags/tag17.xml><?xml version="1.0" encoding="utf-8"?>
<p:tagLst xmlns:p="http://schemas.openxmlformats.org/presentationml/2006/main">
  <p:tag name="PA" val="v5.2.9"/>
</p:tagLst>
</file>

<file path=ppt/tags/tag18.xml><?xml version="1.0" encoding="utf-8"?>
<p:tagLst xmlns:p="http://schemas.openxmlformats.org/presentationml/2006/main">
  <p:tag name="PA" val="v5.2.9"/>
</p:tagLst>
</file>

<file path=ppt/tags/tag19.xml><?xml version="1.0" encoding="utf-8"?>
<p:tagLst xmlns:p="http://schemas.openxmlformats.org/presentationml/2006/main">
  <p:tag name="PA" val="v5.2.9"/>
</p:tagLst>
</file>

<file path=ppt/tags/tag20.xml><?xml version="1.0" encoding="utf-8"?>
<p:tagLst xmlns:p="http://schemas.openxmlformats.org/presentationml/2006/main">
  <p:tag name="PA" val="v5.2.9"/>
</p:tagLst>
</file>

<file path=ppt/tags/tag21.xml><?xml version="1.0" encoding="utf-8"?>
<p:tagLst xmlns:p="http://schemas.openxmlformats.org/presentationml/2006/main">
  <p:tag name="PA" val="v5.2.9"/>
</p:tagLst>
</file>

<file path=ppt/tags/tag22.xml><?xml version="1.0" encoding="utf-8"?>
<p:tagLst xmlns:p="http://schemas.openxmlformats.org/presentationml/2006/main">
  <p:tag name="PA" val="v5.2.9"/>
</p:tagLst>
</file>

<file path=ppt/tags/tag23.xml><?xml version="1.0" encoding="utf-8"?>
<p:tagLst xmlns:p="http://schemas.openxmlformats.org/presentationml/2006/main">
  <p:tag name="PA" val="v5.2.9"/>
</p:tagLst>
</file>

<file path=ppt/tags/tag24.xml><?xml version="1.0" encoding="utf-8"?>
<p:tagLst xmlns:p="http://schemas.openxmlformats.org/presentationml/2006/main">
  <p:tag name="ISLIDE.ICON" val="#404587;#405095;#181577;#44406;#120587;#164596;#407167;#379828;#68131;#404696;#87290;#94884;#399914;#11367;#32292;#68131;#171531;#68131;#11367;#11367;"/>
</p:tagLst>
</file>

<file path=ppt/tags/tag25.xml><?xml version="1.0" encoding="utf-8"?>
<p:tagLst xmlns:p="http://schemas.openxmlformats.org/presentationml/2006/main">
  <p:tag name="ISLIDE.ICON" val="#404587;#405095;#181577;#44406;#120587;#164596;#407167;#379828;#68131;#404696;#87290;#94884;#399914;#11367;#32292;#68131;#171531;#68131;#11367;#11367;#68131;#405088;#82770;#11367;"/>
</p:tagLst>
</file>

<file path=ppt/tags/tag26.xml><?xml version="1.0" encoding="utf-8"?>
<p:tagLst xmlns:p="http://schemas.openxmlformats.org/presentationml/2006/main">
  <p:tag name="ISLIDE.ICON" val="#404587;#405095;#181577;#44406;#120587;#164596;#407167;#379828;#68131;#404696;#87290;#94884;#399914;#11367;#32292;#68131;#171531;#68131;#11367;#11367;#68131;#405088;#82770;#11367;"/>
</p:tagLst>
</file>

<file path=ppt/tags/tag27.xml><?xml version="1.0" encoding="utf-8"?>
<p:tagLst xmlns:p="http://schemas.openxmlformats.org/presentationml/2006/main">
  <p:tag name="ISLIDE.ICON" val="#404870;#405337;#404870;#393849;#394159;#171092;#134425;#37043;#82770;#141206;#51196;#82028;#137194;#11367;#33357;#82028;#403512;#87290;#27815;#401819;#393460;#381445;#371493;#381445;#172272;#180545;#8286;#79171;#168214;#15360;#50222;#76493;#76493;#373877;#13151;#399914;#380089;#82028;#57408;#74440;#96358;#133132;#76493;#176715;#79311;#142395;#159039;#176715;#179663;#152451;#166590;#381181;#405366;#11131;#133216;#170189;#380240;#170189;#13151;#90587;#104864;"/>
</p:tagLst>
</file>

<file path=ppt/tags/tag28.xml><?xml version="1.0" encoding="utf-8"?>
<p:tagLst xmlns:p="http://schemas.openxmlformats.org/presentationml/2006/main">
  <p:tag name="ISLIDE.ICON" val="#404587;#405095;#181577;#44406;#120587;#164596;#407167;#379828;#68131;#404696;#87290;#94884;#57184;#405088;#68131;#11367;#405088;#57036;"/>
</p:tagLst>
</file>

<file path=ppt/tags/tag29.xml><?xml version="1.0" encoding="utf-8"?>
<p:tagLst xmlns:p="http://schemas.openxmlformats.org/presentationml/2006/main">
  <p:tag name="ISLIDE.ICON" val="#404587;#405095;#181577;#44406;#120587;#164596;#407167;#379828;#68131;#404696;#87290;#94884;#399914;#11367;#32292;#68131;#171531;#68131;#11367;#11367;#68131;#405088;#82770;#11367;"/>
</p:tagLst>
</file>

<file path=ppt/tags/tag30.xml><?xml version="1.0" encoding="utf-8"?>
<p:tagLst xmlns:p="http://schemas.openxmlformats.org/presentationml/2006/main">
  <p:tag name="ISLIDE.ICON" val="#404587;#405095;#181577;#44406;#120587;#164596;#407167;#379828;#68131;#404696;#87290;#94884;#399914;#11367;#32292;#68131;#171531;#68131;#11367;#11367;#68131;#405088;#82770;#11367;"/>
</p:tagLst>
</file>

<file path=ppt/tags/tag31.xml><?xml version="1.0" encoding="utf-8"?>
<p:tagLst xmlns:p="http://schemas.openxmlformats.org/presentationml/2006/main">
  <p:tag name="ISLIDE.ICON" val="#404870;#405337;#404870;#393849;#394159;#171092;#134425;#37043;#82770;#141206;#51196;#82028;#137194;#11367;#33357;#82028;#403512;#87290;#27815;#401819;#393460;#381445;#371493;#381445;#172272;#180545;#8286;#79171;#168214;#15360;#50222;#76493;#76493;#373877;#13151;#399914;#380089;#82028;#57408;#74440;#96358;#133132;#76493;#176715;#79311;#142395;#159039;#176715;#179663;#152451;#166590;#381181;#405366;#11131;#133216;#170189;#380240;#170189;#13151;#90587;#104864;"/>
</p:tagLst>
</file>

<file path=ppt/tags/tag32.xml><?xml version="1.0" encoding="utf-8"?>
<p:tagLst xmlns:p="http://schemas.openxmlformats.org/presentationml/2006/main">
  <p:tag name="PA" val="v5.2.9"/>
</p:tagLst>
</file>

<file path=ppt/tags/tag33.xml><?xml version="1.0" encoding="utf-8"?>
<p:tagLst xmlns:p="http://schemas.openxmlformats.org/presentationml/2006/main">
  <p:tag name="PA" val="v5.2.9"/>
</p:tagLst>
</file>

<file path=ppt/tags/tag34.xml><?xml version="1.0" encoding="utf-8"?>
<p:tagLst xmlns:p="http://schemas.openxmlformats.org/presentationml/2006/main">
  <p:tag name="PA" val="v5.2.9"/>
</p:tagLst>
</file>

<file path=ppt/tags/tag35.xml><?xml version="1.0" encoding="utf-8"?>
<p:tagLst xmlns:p="http://schemas.openxmlformats.org/presentationml/2006/main">
  <p:tag name="PA" val="v5.2.9"/>
</p:tagLst>
</file>

<file path=ppt/tags/tag36.xml><?xml version="1.0" encoding="utf-8"?>
<p:tagLst xmlns:p="http://schemas.openxmlformats.org/presentationml/2006/main">
  <p:tag name="PA" val="v5.2.9"/>
</p:tagLst>
</file>

<file path=ppt/tags/tag37.xml><?xml version="1.0" encoding="utf-8"?>
<p:tagLst xmlns:p="http://schemas.openxmlformats.org/presentationml/2006/main">
  <p:tag name="PA" val="v5.2.9"/>
</p:tagLst>
</file>

<file path=ppt/tags/tag38.xml><?xml version="1.0" encoding="utf-8"?>
<p:tagLst xmlns:p="http://schemas.openxmlformats.org/presentationml/2006/main">
  <p:tag name="PA" val="v5.2.9"/>
</p:tagLst>
</file>

<file path=ppt/tags/tag39.xml><?xml version="1.0" encoding="utf-8"?>
<p:tagLst xmlns:p="http://schemas.openxmlformats.org/presentationml/2006/main">
  <p:tag name="PA" val="v5.2.9"/>
</p:tagLst>
</file>

<file path=ppt/tags/tag40.xml><?xml version="1.0" encoding="utf-8"?>
<p:tagLst xmlns:p="http://schemas.openxmlformats.org/presentationml/2006/main">
  <p:tag name="PA" val="v5.2.9"/>
</p:tagLst>
</file>

<file path=ppt/tags/tag41.xml><?xml version="1.0" encoding="utf-8"?>
<p:tagLst xmlns:p="http://schemas.openxmlformats.org/presentationml/2006/main">
  <p:tag name="ISLIDE.ICON" val="#404587;#405095;#181577;#44406;#120587;#164596;#407167;#379828;#68131;#404696;#87290;#28112;#380089;#400140;#66200;#11367;#7112;#82770;#6177;#393583;#11367;#405088;#44406;#6563;#134110;#27815;#405088;#181577;#398964;#11131;#135426;#28112;#57184;#32292;#11367;#92191;#68131;#6177;#404409;#380089;#11131;#120587;#57036;#172272;#152153;#57184;#68131;#6177;#181577;#120587;#59412;#32292;#6177;#82770;#398661;#404409;#152153;#68131;#102541;#68131;#181577;#82770;#11367;#76493;#11367;#169483;#402337;#56416;#402337;#154368;#369689;#170056;#172272;#171531;#152153;#380089;"/>
</p:tagLst>
</file>

<file path=ppt/tags/tag42.xml><?xml version="1.0" encoding="utf-8"?>
<p:tagLst xmlns:p="http://schemas.openxmlformats.org/presentationml/2006/main">
  <p:tag name="ISLIDE.ICON" val="#404587;#405095;#181577;#44406;#120587;#164596;#407167;#379828;#68131;#404696;#87290;#94884;#399914;#11367;#32292;#68131;#171531;#68131;#11367;#11367;#57184;"/>
</p:tagLst>
</file>

<file path=ppt/tags/tag43.xml><?xml version="1.0" encoding="utf-8"?>
<p:tagLst xmlns:p="http://schemas.openxmlformats.org/presentationml/2006/main">
  <p:tag name="ISLIDE.ICON" val="#404587;#405095;#181577;#44406;#120587;#164596;#407167;#379828;#68131;#404696;#87290;#94884;#399914;#11367;#32292;#68131;#171531;#68131;#11367;#11367;"/>
</p:tagLst>
</file>

<file path=ppt/tags/tag44.xml><?xml version="1.0" encoding="utf-8"?>
<p:tagLst xmlns:p="http://schemas.openxmlformats.org/presentationml/2006/main">
  <p:tag name="ISLIDE.ICON" val="#404870;#405337;#404870;#393849;#394159;#171092;#134425;#37043;#82770;#141206;#51196;#82028;#137194;#11367;#33357;#82028;#403512;#87290;#27815;#401819;#393460;#381445;#371493;#381445;#172272;#180545;#8286;#79171;#168214;#15360;#50222;#76493;#76493;#373877;#13151;#399914;#380089;#82028;#57408;#74440;#96358;#133132;#76493;#176715;#79311;#142395;#159039;#176715;#179663;#152451;#166590;#381181;#405366;#11131;#133216;#170189;#380240;#170189;#13151;#90587;#104864;"/>
</p:tagLst>
</file>

<file path=ppt/tags/tag45.xml><?xml version="1.0" encoding="utf-8"?>
<p:tagLst xmlns:p="http://schemas.openxmlformats.org/presentationml/2006/main">
  <p:tag name="ISLIDE.ICON" val="#404587;#405095;#181577;#44406;#120587;#164596;#407167;#379828;#68131;#404696;#87290;#94884;#57184;#405088;"/>
</p:tagLst>
</file>

<file path=ppt/tags/tag46.xml><?xml version="1.0" encoding="utf-8"?>
<p:tagLst xmlns:p="http://schemas.openxmlformats.org/presentationml/2006/main">
  <p:tag name="ISLIDE.ICON" val="#404587;#405095;#181577;#44406;#120587;#164596;#407167;#379828;#68131;#404696;#87290;#94884;#399914;#11367;#32292;#68131;#171531;#68131;#11367;#11367;#68131;#405088;#82770;#11367;"/>
</p:tagLst>
</file>

<file path=ppt/tags/tag47.xml><?xml version="1.0" encoding="utf-8"?>
<p:tagLst xmlns:p="http://schemas.openxmlformats.org/presentationml/2006/main">
  <p:tag name="ISLIDE.ICON" val="#404587;#405095;#181577;#44406;#120587;#164596;#407167;#379828;#68131;#404696;#87290;#94884;#399914;#11367;#32292;#68131;#171531;#68131;#11367;#11367;#68131;#405088;#82770;#11367;"/>
</p:tagLst>
</file>

<file path=ppt/tags/tag4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自定义 13">
      <a:dk1>
        <a:srgbClr val="000000"/>
      </a:dk1>
      <a:lt1>
        <a:srgbClr val="FFFFFF"/>
      </a:lt1>
      <a:dk2>
        <a:srgbClr val="778495"/>
      </a:dk2>
      <a:lt2>
        <a:srgbClr val="F0F0F0"/>
      </a:lt2>
      <a:accent1>
        <a:srgbClr val="0D64C1"/>
      </a:accent1>
      <a:accent2>
        <a:srgbClr val="4B4A50"/>
      </a:accent2>
      <a:accent3>
        <a:srgbClr val="85CDA7"/>
      </a:accent3>
      <a:accent4>
        <a:srgbClr val="9ADDA7"/>
      </a:accent4>
      <a:accent5>
        <a:srgbClr val="CBE6BB"/>
      </a:accent5>
      <a:accent6>
        <a:srgbClr val="EAF7C9"/>
      </a:accent6>
      <a:hlink>
        <a:srgbClr val="2EB08E"/>
      </a:hlink>
      <a:folHlink>
        <a:srgbClr val="BFBFBF"/>
      </a:folHlink>
    </a:clrScheme>
    <a:fontScheme name="自定义 1">
      <a:majorFont>
        <a:latin typeface="Calibri"/>
        <a:ea typeface="阿里巴巴普惠体 B"/>
        <a:cs typeface="Arial"/>
      </a:majorFont>
      <a:minorFont>
        <a:latin typeface="Calibri"/>
        <a:ea typeface="思源黑体 CN Regular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/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ppt/theme/theme3.xml><?xml version="1.0" encoding="utf-8"?>
<a:theme xmlns:r="http://schemas.openxmlformats.org/officeDocument/2006/relationships" xmlns:a="http://schemas.openxmlformats.org/drawingml/2006/main" name="0">
  <a:themeElements>
    <a:clrScheme name="自定义 11">
      <a:dk1>
        <a:srgbClr val="000000"/>
      </a:dk1>
      <a:lt1>
        <a:srgbClr val="FFFFFF"/>
      </a:lt1>
      <a:dk2>
        <a:srgbClr val="778495"/>
      </a:dk2>
      <a:lt2>
        <a:srgbClr val="F0F0F0"/>
      </a:lt2>
      <a:accent1>
        <a:srgbClr val="0D64C1"/>
      </a:accent1>
      <a:accent2>
        <a:srgbClr val="4B4A50"/>
      </a:accent2>
      <a:accent3>
        <a:srgbClr val="85CDA7"/>
      </a:accent3>
      <a:accent4>
        <a:srgbClr val="9ADDA7"/>
      </a:accent4>
      <a:accent5>
        <a:srgbClr val="CBE6BB"/>
      </a:accent5>
      <a:accent6>
        <a:srgbClr val="EAF7C9"/>
      </a:accent6>
      <a:hlink>
        <a:srgbClr val="2EB08E"/>
      </a:hlink>
      <a:folHlink>
        <a:srgbClr val="BFBFBF"/>
      </a:folHlink>
    </a:clrScheme>
    <a:fontScheme name="自定义 1">
      <a:majorFont>
        <a:latin typeface="Calibri"/>
        <a:ea typeface="阿里巴巴普惠体 B"/>
        <a:cs typeface="Arial"/>
      </a:majorFont>
      <a:minorFont>
        <a:latin typeface="Calibri"/>
        <a:ea typeface="思源黑体 CN Regular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/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自定义 13">
    <a:dk1>
      <a:srgbClr val="000000"/>
    </a:dk1>
    <a:lt1>
      <a:srgbClr val="FFFFFF"/>
    </a:lt1>
    <a:dk2>
      <a:srgbClr val="778495"/>
    </a:dk2>
    <a:lt2>
      <a:srgbClr val="F0F0F0"/>
    </a:lt2>
    <a:accent1>
      <a:srgbClr val="0D64C1"/>
    </a:accent1>
    <a:accent2>
      <a:srgbClr val="4B4A50"/>
    </a:accent2>
    <a:accent3>
      <a:srgbClr val="85CDA7"/>
    </a:accent3>
    <a:accent4>
      <a:srgbClr val="9ADDA7"/>
    </a:accent4>
    <a:accent5>
      <a:srgbClr val="CBE6BB"/>
    </a:accent5>
    <a:accent6>
      <a:srgbClr val="EAF7C9"/>
    </a:accent6>
    <a:hlink>
      <a:srgbClr val="2EB08E"/>
    </a:hlink>
    <a:folHlink>
      <a:srgbClr val="BFBFBF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自定义 13">
    <a:dk1>
      <a:srgbClr val="000000"/>
    </a:dk1>
    <a:lt1>
      <a:srgbClr val="FFFFFF"/>
    </a:lt1>
    <a:dk2>
      <a:srgbClr val="778495"/>
    </a:dk2>
    <a:lt2>
      <a:srgbClr val="F0F0F0"/>
    </a:lt2>
    <a:accent1>
      <a:srgbClr val="0D64C1"/>
    </a:accent1>
    <a:accent2>
      <a:srgbClr val="4B4A50"/>
    </a:accent2>
    <a:accent3>
      <a:srgbClr val="85CDA7"/>
    </a:accent3>
    <a:accent4>
      <a:srgbClr val="9ADDA7"/>
    </a:accent4>
    <a:accent5>
      <a:srgbClr val="CBE6BB"/>
    </a:accent5>
    <a:accent6>
      <a:srgbClr val="EAF7C9"/>
    </a:accent6>
    <a:hlink>
      <a:srgbClr val="2EB08E"/>
    </a:hlink>
    <a:folHlink>
      <a:srgbClr val="BFBFBF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自定义 13">
    <a:dk1>
      <a:srgbClr val="000000"/>
    </a:dk1>
    <a:lt1>
      <a:srgbClr val="FFFFFF"/>
    </a:lt1>
    <a:dk2>
      <a:srgbClr val="778495"/>
    </a:dk2>
    <a:lt2>
      <a:srgbClr val="F0F0F0"/>
    </a:lt2>
    <a:accent1>
      <a:srgbClr val="0D64C1"/>
    </a:accent1>
    <a:accent2>
      <a:srgbClr val="4B4A50"/>
    </a:accent2>
    <a:accent3>
      <a:srgbClr val="85CDA7"/>
    </a:accent3>
    <a:accent4>
      <a:srgbClr val="9ADDA7"/>
    </a:accent4>
    <a:accent5>
      <a:srgbClr val="CBE6BB"/>
    </a:accent5>
    <a:accent6>
      <a:srgbClr val="EAF7C9"/>
    </a:accent6>
    <a:hlink>
      <a:srgbClr val="2EB08E"/>
    </a:hlink>
    <a:folHlink>
      <a:srgbClr val="BFBFBF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自定义 11">
    <a:dk1>
      <a:srgbClr val="000000"/>
    </a:dk1>
    <a:lt1>
      <a:srgbClr val="FFFFFF"/>
    </a:lt1>
    <a:dk2>
      <a:srgbClr val="778495"/>
    </a:dk2>
    <a:lt2>
      <a:srgbClr val="F0F0F0"/>
    </a:lt2>
    <a:accent1>
      <a:srgbClr val="0D64C1"/>
    </a:accent1>
    <a:accent2>
      <a:srgbClr val="4B4A50"/>
    </a:accent2>
    <a:accent3>
      <a:srgbClr val="85CDA7"/>
    </a:accent3>
    <a:accent4>
      <a:srgbClr val="9ADDA7"/>
    </a:accent4>
    <a:accent5>
      <a:srgbClr val="CBE6BB"/>
    </a:accent5>
    <a:accent6>
      <a:srgbClr val="EAF7C9"/>
    </a:accent6>
    <a:hlink>
      <a:srgbClr val="2EB08E"/>
    </a:hlink>
    <a:folHlink>
      <a:srgbClr val="BFBFBF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自定义 11">
    <a:dk1>
      <a:srgbClr val="000000"/>
    </a:dk1>
    <a:lt1>
      <a:srgbClr val="FFFFFF"/>
    </a:lt1>
    <a:dk2>
      <a:srgbClr val="778495"/>
    </a:dk2>
    <a:lt2>
      <a:srgbClr val="F0F0F0"/>
    </a:lt2>
    <a:accent1>
      <a:srgbClr val="0D64C1"/>
    </a:accent1>
    <a:accent2>
      <a:srgbClr val="4B4A50"/>
    </a:accent2>
    <a:accent3>
      <a:srgbClr val="85CDA7"/>
    </a:accent3>
    <a:accent4>
      <a:srgbClr val="9ADDA7"/>
    </a:accent4>
    <a:accent5>
      <a:srgbClr val="CBE6BB"/>
    </a:accent5>
    <a:accent6>
      <a:srgbClr val="EAF7C9"/>
    </a:accent6>
    <a:hlink>
      <a:srgbClr val="2EB08E"/>
    </a:hlink>
    <a:folHlink>
      <a:srgbClr val="BFBFBF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自定义 11">
    <a:dk1>
      <a:srgbClr val="000000"/>
    </a:dk1>
    <a:lt1>
      <a:srgbClr val="FFFFFF"/>
    </a:lt1>
    <a:dk2>
      <a:srgbClr val="778495"/>
    </a:dk2>
    <a:lt2>
      <a:srgbClr val="F0F0F0"/>
    </a:lt2>
    <a:accent1>
      <a:srgbClr val="0D64C1"/>
    </a:accent1>
    <a:accent2>
      <a:srgbClr val="4B4A50"/>
    </a:accent2>
    <a:accent3>
      <a:srgbClr val="85CDA7"/>
    </a:accent3>
    <a:accent4>
      <a:srgbClr val="9ADDA7"/>
    </a:accent4>
    <a:accent5>
      <a:srgbClr val="CBE6BB"/>
    </a:accent5>
    <a:accent6>
      <a:srgbClr val="EAF7C9"/>
    </a:accent6>
    <a:hlink>
      <a:srgbClr val="2EB08E"/>
    </a:hlink>
    <a:folHlink>
      <a:srgbClr val="BFBFBF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自定义 11">
    <a:dk1>
      <a:srgbClr val="000000"/>
    </a:dk1>
    <a:lt1>
      <a:srgbClr val="FFFFFF"/>
    </a:lt1>
    <a:dk2>
      <a:srgbClr val="778495"/>
    </a:dk2>
    <a:lt2>
      <a:srgbClr val="F0F0F0"/>
    </a:lt2>
    <a:accent1>
      <a:srgbClr val="0D64C1"/>
    </a:accent1>
    <a:accent2>
      <a:srgbClr val="4B4A50"/>
    </a:accent2>
    <a:accent3>
      <a:srgbClr val="85CDA7"/>
    </a:accent3>
    <a:accent4>
      <a:srgbClr val="9ADDA7"/>
    </a:accent4>
    <a:accent5>
      <a:srgbClr val="CBE6BB"/>
    </a:accent5>
    <a:accent6>
      <a:srgbClr val="EAF7C9"/>
    </a:accent6>
    <a:hlink>
      <a:srgbClr val="2EB08E"/>
    </a:hlink>
    <a:folHlink>
      <a:srgbClr val="BFBFBF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自定义 13">
    <a:dk1>
      <a:srgbClr val="000000"/>
    </a:dk1>
    <a:lt1>
      <a:srgbClr val="FFFFFF"/>
    </a:lt1>
    <a:dk2>
      <a:srgbClr val="778495"/>
    </a:dk2>
    <a:lt2>
      <a:srgbClr val="F0F0F0"/>
    </a:lt2>
    <a:accent1>
      <a:srgbClr val="0D64C1"/>
    </a:accent1>
    <a:accent2>
      <a:srgbClr val="4B4A50"/>
    </a:accent2>
    <a:accent3>
      <a:srgbClr val="85CDA7"/>
    </a:accent3>
    <a:accent4>
      <a:srgbClr val="9ADDA7"/>
    </a:accent4>
    <a:accent5>
      <a:srgbClr val="CBE6BB"/>
    </a:accent5>
    <a:accent6>
      <a:srgbClr val="EAF7C9"/>
    </a:accent6>
    <a:hlink>
      <a:srgbClr val="2EB08E"/>
    </a:hlink>
    <a:folHlink>
      <a:srgbClr val="BFBFBF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自定义 11">
    <a:dk1>
      <a:srgbClr val="000000"/>
    </a:dk1>
    <a:lt1>
      <a:srgbClr val="FFFFFF"/>
    </a:lt1>
    <a:dk2>
      <a:srgbClr val="778495"/>
    </a:dk2>
    <a:lt2>
      <a:srgbClr val="F0F0F0"/>
    </a:lt2>
    <a:accent1>
      <a:srgbClr val="0D64C1"/>
    </a:accent1>
    <a:accent2>
      <a:srgbClr val="4B4A50"/>
    </a:accent2>
    <a:accent3>
      <a:srgbClr val="85CDA7"/>
    </a:accent3>
    <a:accent4>
      <a:srgbClr val="9ADDA7"/>
    </a:accent4>
    <a:accent5>
      <a:srgbClr val="CBE6BB"/>
    </a:accent5>
    <a:accent6>
      <a:srgbClr val="EAF7C9"/>
    </a:accent6>
    <a:hlink>
      <a:srgbClr val="2EB08E"/>
    </a:hlink>
    <a:folHlink>
      <a:srgbClr val="BFBFBF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自定义 11">
    <a:dk1>
      <a:srgbClr val="000000"/>
    </a:dk1>
    <a:lt1>
      <a:srgbClr val="FFFFFF"/>
    </a:lt1>
    <a:dk2>
      <a:srgbClr val="778495"/>
    </a:dk2>
    <a:lt2>
      <a:srgbClr val="F0F0F0"/>
    </a:lt2>
    <a:accent1>
      <a:srgbClr val="0D64C1"/>
    </a:accent1>
    <a:accent2>
      <a:srgbClr val="4B4A50"/>
    </a:accent2>
    <a:accent3>
      <a:srgbClr val="85CDA7"/>
    </a:accent3>
    <a:accent4>
      <a:srgbClr val="9ADDA7"/>
    </a:accent4>
    <a:accent5>
      <a:srgbClr val="CBE6BB"/>
    </a:accent5>
    <a:accent6>
      <a:srgbClr val="EAF7C9"/>
    </a:accent6>
    <a:hlink>
      <a:srgbClr val="2EB08E"/>
    </a:hlink>
    <a:folHlink>
      <a:srgbClr val="BFBFBF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自定义 11">
    <a:dk1>
      <a:srgbClr val="000000"/>
    </a:dk1>
    <a:lt1>
      <a:srgbClr val="FFFFFF"/>
    </a:lt1>
    <a:dk2>
      <a:srgbClr val="778495"/>
    </a:dk2>
    <a:lt2>
      <a:srgbClr val="F0F0F0"/>
    </a:lt2>
    <a:accent1>
      <a:srgbClr val="0D64C1"/>
    </a:accent1>
    <a:accent2>
      <a:srgbClr val="4B4A50"/>
    </a:accent2>
    <a:accent3>
      <a:srgbClr val="85CDA7"/>
    </a:accent3>
    <a:accent4>
      <a:srgbClr val="9ADDA7"/>
    </a:accent4>
    <a:accent5>
      <a:srgbClr val="CBE6BB"/>
    </a:accent5>
    <a:accent6>
      <a:srgbClr val="EAF7C9"/>
    </a:accent6>
    <a:hlink>
      <a:srgbClr val="2EB08E"/>
    </a:hlink>
    <a:folHlink>
      <a:srgbClr val="BFBFBF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自定义 13">
    <a:dk1>
      <a:srgbClr val="000000"/>
    </a:dk1>
    <a:lt1>
      <a:srgbClr val="FFFFFF"/>
    </a:lt1>
    <a:dk2>
      <a:srgbClr val="778495"/>
    </a:dk2>
    <a:lt2>
      <a:srgbClr val="F0F0F0"/>
    </a:lt2>
    <a:accent1>
      <a:srgbClr val="0D64C1"/>
    </a:accent1>
    <a:accent2>
      <a:srgbClr val="4B4A50"/>
    </a:accent2>
    <a:accent3>
      <a:srgbClr val="85CDA7"/>
    </a:accent3>
    <a:accent4>
      <a:srgbClr val="9ADDA7"/>
    </a:accent4>
    <a:accent5>
      <a:srgbClr val="CBE6BB"/>
    </a:accent5>
    <a:accent6>
      <a:srgbClr val="EAF7C9"/>
    </a:accent6>
    <a:hlink>
      <a:srgbClr val="2EB08E"/>
    </a:hlink>
    <a:folHlink>
      <a:srgbClr val="BFBFBF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自定义 11">
    <a:dk1>
      <a:srgbClr val="000000"/>
    </a:dk1>
    <a:lt1>
      <a:srgbClr val="FFFFFF"/>
    </a:lt1>
    <a:dk2>
      <a:srgbClr val="778495"/>
    </a:dk2>
    <a:lt2>
      <a:srgbClr val="F0F0F0"/>
    </a:lt2>
    <a:accent1>
      <a:srgbClr val="0D64C1"/>
    </a:accent1>
    <a:accent2>
      <a:srgbClr val="4B4A50"/>
    </a:accent2>
    <a:accent3>
      <a:srgbClr val="85CDA7"/>
    </a:accent3>
    <a:accent4>
      <a:srgbClr val="9ADDA7"/>
    </a:accent4>
    <a:accent5>
      <a:srgbClr val="CBE6BB"/>
    </a:accent5>
    <a:accent6>
      <a:srgbClr val="EAF7C9"/>
    </a:accent6>
    <a:hlink>
      <a:srgbClr val="2EB08E"/>
    </a:hlink>
    <a:folHlink>
      <a:srgbClr val="BFBFBF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自定义 11">
    <a:dk1>
      <a:srgbClr val="000000"/>
    </a:dk1>
    <a:lt1>
      <a:srgbClr val="FFFFFF"/>
    </a:lt1>
    <a:dk2>
      <a:srgbClr val="778495"/>
    </a:dk2>
    <a:lt2>
      <a:srgbClr val="F0F0F0"/>
    </a:lt2>
    <a:accent1>
      <a:srgbClr val="0D64C1"/>
    </a:accent1>
    <a:accent2>
      <a:srgbClr val="4B4A50"/>
    </a:accent2>
    <a:accent3>
      <a:srgbClr val="85CDA7"/>
    </a:accent3>
    <a:accent4>
      <a:srgbClr val="9ADDA7"/>
    </a:accent4>
    <a:accent5>
      <a:srgbClr val="CBE6BB"/>
    </a:accent5>
    <a:accent6>
      <a:srgbClr val="EAF7C9"/>
    </a:accent6>
    <a:hlink>
      <a:srgbClr val="2EB08E"/>
    </a:hlink>
    <a:folHlink>
      <a:srgbClr val="BFBFBF"/>
    </a:folHlink>
  </a:clrScheme>
</a:themeOverride>
</file>

<file path=ppt/theme/themeOverride15.xml><?xml version="1.0" encoding="utf-8"?>
<a:themeOverride xmlns:r="http://schemas.openxmlformats.org/officeDocument/2006/relationships" xmlns:a="http://schemas.openxmlformats.org/drawingml/2006/main">
  <a:clrScheme name="自定义 11">
    <a:dk1>
      <a:srgbClr val="000000"/>
    </a:dk1>
    <a:lt1>
      <a:srgbClr val="FFFFFF"/>
    </a:lt1>
    <a:dk2>
      <a:srgbClr val="778495"/>
    </a:dk2>
    <a:lt2>
      <a:srgbClr val="F0F0F0"/>
    </a:lt2>
    <a:accent1>
      <a:srgbClr val="0D64C1"/>
    </a:accent1>
    <a:accent2>
      <a:srgbClr val="4B4A50"/>
    </a:accent2>
    <a:accent3>
      <a:srgbClr val="85CDA7"/>
    </a:accent3>
    <a:accent4>
      <a:srgbClr val="9ADDA7"/>
    </a:accent4>
    <a:accent5>
      <a:srgbClr val="CBE6BB"/>
    </a:accent5>
    <a:accent6>
      <a:srgbClr val="EAF7C9"/>
    </a:accent6>
    <a:hlink>
      <a:srgbClr val="2EB08E"/>
    </a:hlink>
    <a:folHlink>
      <a:srgbClr val="BFBFBF"/>
    </a:folHlink>
  </a:clrScheme>
</a:themeOverride>
</file>

<file path=ppt/theme/themeOverride16.xml><?xml version="1.0" encoding="utf-8"?>
<a:themeOverride xmlns:r="http://schemas.openxmlformats.org/officeDocument/2006/relationships" xmlns:a="http://schemas.openxmlformats.org/drawingml/2006/main">
  <a:clrScheme name="自定义 13">
    <a:dk1>
      <a:srgbClr val="000000"/>
    </a:dk1>
    <a:lt1>
      <a:srgbClr val="FFFFFF"/>
    </a:lt1>
    <a:dk2>
      <a:srgbClr val="778495"/>
    </a:dk2>
    <a:lt2>
      <a:srgbClr val="F0F0F0"/>
    </a:lt2>
    <a:accent1>
      <a:srgbClr val="0D64C1"/>
    </a:accent1>
    <a:accent2>
      <a:srgbClr val="4B4A50"/>
    </a:accent2>
    <a:accent3>
      <a:srgbClr val="85CDA7"/>
    </a:accent3>
    <a:accent4>
      <a:srgbClr val="9ADDA7"/>
    </a:accent4>
    <a:accent5>
      <a:srgbClr val="CBE6BB"/>
    </a:accent5>
    <a:accent6>
      <a:srgbClr val="EAF7C9"/>
    </a:accent6>
    <a:hlink>
      <a:srgbClr val="2EB08E"/>
    </a:hlink>
    <a:folHlink>
      <a:srgbClr val="BFBFBF"/>
    </a:folHlink>
  </a:clrScheme>
</a:themeOverride>
</file>

<file path=ppt/theme/themeOverride17.xml><?xml version="1.0" encoding="utf-8"?>
<a:themeOverride xmlns:r="http://schemas.openxmlformats.org/officeDocument/2006/relationships" xmlns:a="http://schemas.openxmlformats.org/drawingml/2006/main">
  <a:clrScheme name="自定义 11">
    <a:dk1>
      <a:srgbClr val="000000"/>
    </a:dk1>
    <a:lt1>
      <a:srgbClr val="FFFFFF"/>
    </a:lt1>
    <a:dk2>
      <a:srgbClr val="778495"/>
    </a:dk2>
    <a:lt2>
      <a:srgbClr val="F0F0F0"/>
    </a:lt2>
    <a:accent1>
      <a:srgbClr val="0D64C1"/>
    </a:accent1>
    <a:accent2>
      <a:srgbClr val="4B4A50"/>
    </a:accent2>
    <a:accent3>
      <a:srgbClr val="85CDA7"/>
    </a:accent3>
    <a:accent4>
      <a:srgbClr val="9ADDA7"/>
    </a:accent4>
    <a:accent5>
      <a:srgbClr val="CBE6BB"/>
    </a:accent5>
    <a:accent6>
      <a:srgbClr val="EAF7C9"/>
    </a:accent6>
    <a:hlink>
      <a:srgbClr val="2EB08E"/>
    </a:hlink>
    <a:folHlink>
      <a:srgbClr val="BFBFBF"/>
    </a:folHlink>
  </a:clrScheme>
</a:themeOverride>
</file>

<file path=ppt/theme/themeOverride18.xml><?xml version="1.0" encoding="utf-8"?>
<a:themeOverride xmlns:r="http://schemas.openxmlformats.org/officeDocument/2006/relationships" xmlns:a="http://schemas.openxmlformats.org/drawingml/2006/main">
  <a:clrScheme name="自定义 11">
    <a:dk1>
      <a:srgbClr val="000000"/>
    </a:dk1>
    <a:lt1>
      <a:srgbClr val="FFFFFF"/>
    </a:lt1>
    <a:dk2>
      <a:srgbClr val="778495"/>
    </a:dk2>
    <a:lt2>
      <a:srgbClr val="F0F0F0"/>
    </a:lt2>
    <a:accent1>
      <a:srgbClr val="0D64C1"/>
    </a:accent1>
    <a:accent2>
      <a:srgbClr val="4B4A50"/>
    </a:accent2>
    <a:accent3>
      <a:srgbClr val="85CDA7"/>
    </a:accent3>
    <a:accent4>
      <a:srgbClr val="9ADDA7"/>
    </a:accent4>
    <a:accent5>
      <a:srgbClr val="CBE6BB"/>
    </a:accent5>
    <a:accent6>
      <a:srgbClr val="EAF7C9"/>
    </a:accent6>
    <a:hlink>
      <a:srgbClr val="2EB08E"/>
    </a:hlink>
    <a:folHlink>
      <a:srgbClr val="BFBFBF"/>
    </a:folHlink>
  </a:clrScheme>
</a:themeOverride>
</file>

<file path=ppt/theme/themeOverride19.xml><?xml version="1.0" encoding="utf-8"?>
<a:themeOverride xmlns:r="http://schemas.openxmlformats.org/officeDocument/2006/relationships" xmlns:a="http://schemas.openxmlformats.org/drawingml/2006/main">
  <a:clrScheme name="自定义 11">
    <a:dk1>
      <a:srgbClr val="000000"/>
    </a:dk1>
    <a:lt1>
      <a:srgbClr val="FFFFFF"/>
    </a:lt1>
    <a:dk2>
      <a:srgbClr val="778495"/>
    </a:dk2>
    <a:lt2>
      <a:srgbClr val="F0F0F0"/>
    </a:lt2>
    <a:accent1>
      <a:srgbClr val="0D64C1"/>
    </a:accent1>
    <a:accent2>
      <a:srgbClr val="4B4A50"/>
    </a:accent2>
    <a:accent3>
      <a:srgbClr val="85CDA7"/>
    </a:accent3>
    <a:accent4>
      <a:srgbClr val="9ADDA7"/>
    </a:accent4>
    <a:accent5>
      <a:srgbClr val="CBE6BB"/>
    </a:accent5>
    <a:accent6>
      <a:srgbClr val="EAF7C9"/>
    </a:accent6>
    <a:hlink>
      <a:srgbClr val="2EB08E"/>
    </a:hlink>
    <a:folHlink>
      <a:srgbClr val="BFBFBF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161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32">
      <vt:lpstr>Arial</vt:lpstr>
      <vt:lpstr>Calibri</vt:lpstr>
      <vt:lpstr>阿里巴巴普惠体 B</vt:lpstr>
      <vt:lpstr>思源黑体 CN Regular</vt:lpstr>
      <vt:lpstr>OPPOSans R</vt:lpstr>
      <vt:lpstr>汉仪粗仿宋简</vt:lpstr>
      <vt:lpstr>OPPOSans B</vt:lpstr>
      <vt:lpstr>Century Gothic</vt:lpstr>
      <vt:lpstr>Source Han Sans CN</vt:lpstr>
      <vt:lpstr>庞门正道标题体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2024-09-07T05:54:05.964</cp:lastPrinted>
  <dcterms:created xsi:type="dcterms:W3CDTF">2024-09-06T21:54:05Z</dcterms:created>
  <dcterms:modified xsi:type="dcterms:W3CDTF">2024-09-06T21:54:12Z</dcterms:modified>
</cp:coreProperties>
</file>