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A7EF-4ED1-45AC-A4B3-7FDC120E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C195C-EE58-4F7C-87EA-25358115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07C0C-6349-4932-805E-D68F5FC0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411AA-2B55-426F-B5AF-C5C0E004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75727-6B2D-4E8D-8AA6-66F51795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A1EB8-D7D3-4B69-87D6-55705A9C3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679B6-AE12-47D0-AB71-AEFC0517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2399B-C8E8-4C6E-81B1-F4A1F7688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B0652-AFCB-4240-958C-60A749547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F4EFA-638B-427A-B42E-332949520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F73DE-DB1F-4D87-8832-A94247AF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4056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生物技术引发科技热潮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生物技术引发的科技热潮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生物技术对人类社会的影响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生物技术飞速发展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近年来，生物技术领域取得了突破性进展，包括基因编辑、细胞疗法、合成生物学等方面的技术不断创新，为医疗、农业、工业等领域带来了革命性变革。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科技热潮的推动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生物技术的迅猛发展引发了全球范围内的科技热潮。越来越多的科研机构、企业和投资者纷纷涌入生物技术领域，推动相关产业的快速发展。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本报告旨在分析生物技术领域的最新发展趋势，探讨其对科技产业和社会经济的影响，以及面临的挑战和机遇。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本报告将涵盖基因编辑、细胞疗法、合成生物学等生物技术领域的多个方面，同时涉及医疗、农业、工业等应用领域的发展现状和前景。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生物技术是利用生物体系（包括生物体、生物组织、细胞或其组成部分）来生产有用产品或达到特定目的的一系列技术手段和方法的总称。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根据应用领域和技术手段的不同，生物技术可分为基因工程、细胞工程、发酵工程、酶工程、蛋白质工程等。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生物技术经历了传统生物技术、近代生物技术和现代生物技术三个发展阶段。随着科技的不断进步，生物技术的研究和应用领域也在不断扩展。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目前，生物技术已经成为全球范围内最热门、最具发展潜力的领域之一。各国政府和企业纷纷加大投入，推动生物技术的研发和应用，以抢占科技制高点。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生物技术在医药领域的应用主要包括基因诊断、基因治疗、生物制药等。通过基因工程技术，可以生产出具有特定功能的蛋白质或多肽类药物，用于治疗各种疾病。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生物技术在工业领域的应用主要包括生物催化、生物降解、生物制造等。利用酶工程技术和微生物发酵技术，可以生产出各种高附加值的化工产品，同时降低环境污染。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生物技术在环保领域的应用主要包括废水处理、废气处理、固体废弃物处理等。通过微生物降解技术和基因工程技术，可以处理各种污染物，保护环境。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生物技术在农业领域的应用主要包括转基因作物、生物农药、生物肥料等。通过基因工程技术，可以培育出具有抗虫、抗病、抗旱等优良性状的转基因作物，提高农作物产量和品质。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生物技术在各领域的应用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生物技术引发的科技热潮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一种革命性的基因编辑技术，允许科学家以前所未有的精确度进行基因修饰，从而治疗遗传性疾病、改良农作物等。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CRISPR-Cas9技术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在基因编辑的基础上，实现对单个碱基的精确修改，为治疗遗传性疾病提供了新的可能性。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碱基编辑技术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利用基因编辑技术，将特定基因快速、高效地传播到整个生物种群中，有望用于控制害虫、消灭疾病等。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基因驱动技术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利用干细胞的自我更新和分化能力，治疗各种疾病，如帕金森病、糖尿病等。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干细胞治疗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83" r="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通过改造患者自身的免疫细胞，使其能够识别和攻击癌细胞等病原体，实现个性化精准治疗。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利用生物材料、干细胞和生长因子等，构建具有生物活性的组织和器官，用于移植和治疗。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合成生物学技术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基因合成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通过人工合成基因序列，实现对生物性状的精确设计和控制，为生物制造、生物能源等领域提供技术支持。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细胞工厂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利用合成生物学技术，将细胞改造为高效、可控的微型工厂，生产药物、生物燃料等有用物质。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生物传感器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基于合成生物学原理设计的生物传感器，可用于实时监测环境污染物、诊断疾病等。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利用生物信息学技术预测药物与靶标的相互作用，加速新药研发进程并提高成功率。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运用统计学、计算机科学等方法对海量生物数据进行挖掘和分析，揭示生命活动的规律和机制。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结合基因组学、蛋白质组学等多组学数据，为患者提供个性化的精准诊断和治疗方案。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生物信息学技术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生物技术对人类社会的影响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https://d.book118.com/238054056065006030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2024-09-07T00:07:51.389</cp:lastPrinted>
  <dcterms:created xsi:type="dcterms:W3CDTF">2024-09-06T16:07:51Z</dcterms:created>
  <dcterms:modified xsi:type="dcterms:W3CDTF">2024-09-06T16:07:53Z</dcterms:modified>
</cp:coreProperties>
</file>