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A0523-BAA8-4A07-89CD-16735975A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3E442-D42B-4ECE-BD93-4A0EDBE85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A6F48-D56D-4C2E-B9A4-6997FD3E0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0DFBB-94F5-40F2-879E-2DCB659E0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4663BF-158B-42DB-98A6-6A9072A68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D65E01-D976-46D4-A69F-AA94B2D78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A58C9D-F61E-46FC-8E5A-D21E63F7B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9EC5C-28B9-4FFE-B51F-010BCC884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405FA-4A12-4652-9739-7A1A2B5A7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22D68-E317-405B-A438-7CBC2E4A9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67880-684D-4149-B440-91B42167C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5412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生产人员安全培训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培训目的与重要性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安全意识培养与考核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培训目的与重要性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提高生产人员的安全意识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通过培训，使生产人员了解安全操作规程和安全防护知识，提高对安全事故的警觉性和预防能力。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减少安全事故的发生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通过培训，使生产人员掌握正确的操作技能和应对突发事件的处置方法，从而降低安全事故的发生率。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保障企业生产安全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生产人员是企业的核心力量，保障他们的安全就是保障企业的正常生产和经济效益。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安全是企业的生命线，只有确保生产人员的安全，才能保证企业的可持续发展和长期稳定的生产。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根据国家和地方安全生产法律法规要求，企业必须对生产人员进行安全培训，确保员工具备必要的安全知识和技能。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员工生命安全保障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对生产人员进行安全培训，不仅是对企业的负责，更是对员工生命安全的负责。员工的生命安全和身体健康是最基本的权利，必须得到充分的保障。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6" r="1662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625" r="13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确保设备在启动前已经进行了全面的检查，包括检查设备是否正常、安全防护装置是否完好等。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250" r="19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设备启动前检查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生产人员应熟悉设备的操作规程，严格按照规程进行操作，避免因误操作导致设备故障或人员伤害。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正确操作设备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9083" b="9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设备应定期进行维护保养，确保设备的正常运行和延长使用寿命，同时及时发现并处理潜在的安全隐患。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定期维护保养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设备安全操作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了解化学品特性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生产人员应了解所使用化学品的特性、危险性和安全使用方法，避免因误用或不当使用导致安全事故。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正确佩戴防护用品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在使用化学品时，生产人员应正确佩戴个人防护用品，如化学防护眼镜、化学防护口罩、化学防护手套等，以降低化学品对人体的伤害风险。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化学品储存与运输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化学品应按照规定进行储存和运输，避免因管理不善导致泄漏、爆炸等安全事故。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化学品安全使用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生产人员应了解可能发生的紧急情况及其处理程序，如火灾、中毒、机械伤害等，以便在紧急情况下能够迅速采取正确的应对措施。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了解紧急情况处理程序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企业应定期组织紧急情况演练，提高生产人员的应急处理能力和自救互救能力。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在发生紧急情况时，生产人员应及时报告并求助，同时按照应急预案采取相应的处置措施，确保人员安全和减少损失。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及时报告与求助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11" b="13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6" r="186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防护装备的正确使用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确保正确佩戴，防止飞溅物、尘埃等伤害眼睛。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正确佩戴，过滤空气中的有害物质，保护呼吸系统。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选择合适的手套材质，如抗静电、耐磨等，并确保佩戴紧固。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提供足够的保护，防止坠落物、烫伤等伤害。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防护眼镜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防护口罩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防护手套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https://d.book118.com/238054123115006034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2024-09-13T06:24:32.790</cp:lastPrinted>
  <dcterms:created xsi:type="dcterms:W3CDTF">2024-09-12T22:24:32Z</dcterms:created>
  <dcterms:modified xsi:type="dcterms:W3CDTF">2024-09-12T22:24:34Z</dcterms:modified>
</cp:coreProperties>
</file>