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53274-DC66-4822-883D-DBEF2F703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3F986-0060-4373-AAC8-443E6A8FB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6E916-E2D3-43FB-9AE8-61A367DB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F2FEB-B54C-48EA-BD08-C4E048DD4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F915C-0292-49BB-A4C9-E37D12F1F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21879-58D2-4191-BD01-10BDA860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A35861-AF29-45D0-AA28-4C1DAD7FF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18BDA-0219-45D6-9A2B-ACCFACA6E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3134A-C522-4ED5-8556-EBC54D465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6169F-E0BD-4DE0-93E0-9A59A0BFD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67E1D-B081-439F-8CBA-76D62DD81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50310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蒙克贝格硬化个案护理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3"/>
            </p:custDataLst>
          </p:nvPr>
        </p:nvSpPr>
        <p:spPr>
          <a:xfrm>
            <a:off x="5120641" y="1826762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6582927" y="19298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蒙克贝格硬化的背景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6" name="序号"/>
          <p:cNvSpPr txBox="1"/>
          <p:nvPr>
            <p:custDataLst>
              <p:tags r:id="rId5"/>
            </p:custDataLst>
          </p:nvPr>
        </p:nvSpPr>
        <p:spPr>
          <a:xfrm>
            <a:off x="5120641" y="4462805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7" name="项标题"/>
          <p:cNvSpPr txBox="1"/>
          <p:nvPr>
            <p:custDataLst>
              <p:tags r:id="rId6"/>
            </p:custDataLst>
          </p:nvPr>
        </p:nvSpPr>
        <p:spPr>
          <a:xfrm>
            <a:off x="6582927" y="45659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蒙克贝格硬化个案护理的效果评估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7"/>
            </p:custDataLst>
          </p:nvPr>
        </p:nvSpPr>
        <p:spPr>
          <a:xfrm>
            <a:off x="5120641" y="2705443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8"/>
            </p:custDataLst>
          </p:nvPr>
        </p:nvSpPr>
        <p:spPr>
          <a:xfrm>
            <a:off x="6582927" y="2808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蒙克贝格硬化个案护理的重要性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序号"/>
          <p:cNvSpPr txBox="1"/>
          <p:nvPr>
            <p:custDataLst>
              <p:tags r:id="rId9"/>
            </p:custDataLst>
          </p:nvPr>
        </p:nvSpPr>
        <p:spPr>
          <a:xfrm>
            <a:off x="5120641" y="3584124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23" name="项标题"/>
          <p:cNvSpPr txBox="1"/>
          <p:nvPr>
            <p:custDataLst>
              <p:tags r:id="rId10"/>
            </p:custDataLst>
          </p:nvPr>
        </p:nvSpPr>
        <p:spPr>
          <a:xfrm>
            <a:off x="6582927" y="36872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蒙克贝格硬化个案护理的方法</a:t>
            </a:r>
            <a:endParaRPr lang="zh-CN" altLang="en-US" sz="17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序号"/>
          <p:cNvSpPr txBox="1"/>
          <p:nvPr>
            <p:custDataLst>
              <p:tags r:id="rId11"/>
            </p:custDataLst>
          </p:nvPr>
        </p:nvSpPr>
        <p:spPr>
          <a:xfrm>
            <a:off x="5120641" y="5341487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5" name="项标题"/>
          <p:cNvSpPr txBox="1"/>
          <p:nvPr>
            <p:custDataLst>
              <p:tags r:id="rId12"/>
            </p:custDataLst>
          </p:nvPr>
        </p:nvSpPr>
        <p:spPr>
          <a:xfrm>
            <a:off x="6582927" y="544461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蒙克贝格硬化个案护理的未来发展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蒙克贝格硬化的背景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蒙克贝格硬化的定义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症状包括关节僵硬、皮肤增厚、手指和脚趾变形等。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蒙克贝格硬化是一种罕见的遗传性疾病，主要影响骨骼和结缔组织。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该病由基因突变引起，导致胶原蛋白和弹性蛋白的合成异常。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目前尚无治愈方法，治疗主要是缓解症状和改善生活质量。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蒙克贝格硬化的病因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免疫因素：免疫系统异常可能导致疾病发生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血管因素：血管病变可能导致疾病发生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遗传因素：家族中有蒙克贝格硬化病史的人更容易患病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环境因素：长期暴露于噪音、污染等不良环境中可能导致疾病发生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蒙克贝格硬化的症状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早期症状：手指、脚趾麻木、刺痛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晚期症状：呼吸困难、吞咽困难、语言障碍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其他症状：皮肤干燥、脱发、视力下降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中期症状：四肢无力、肌肉萎缩、关节变形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蒙克贝格硬化的诊断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症状：皮肤硬化、关节僵硬、手指弯曲等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病因：遗传因素和环境因素共同作用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诊断方法：临床检查、实验室检查、影像学检查等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治疗：药物治疗、物理治疗、手术治疗等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蒙克贝格硬化个案护理的重要性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提高患者生活质量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个案护理可以提高患者的生活质量，减轻患者的痛苦和困扰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个案护理可以增强患者的信心和希望，帮助他们更好地面对疾病和治疗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蒙克贝格硬化是一种罕见的疾病，需要特殊的护理和治疗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个案护理可以针对患者的具体情况制定个性化的护理方案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预防并发症的发生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定期进行健康教育，提高患者对疾病的认识和自我管理能力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加强心理支持，减轻患者的心理压力和焦虑情绪，提高生活质量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定期监测血压、血糖和血脂，预防高血压、糖尿病和心脑血管疾病等并发症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保持良好的生活习惯，如合理饮食、适量运动、戒烟限酒等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促进患者康复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减少并发症：个案护理可以及时发现并处理患者的并发症，减少并发症的发生率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个案护理的重要性：针对患者的个体差异，提供个性化的护理方案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提高治疗效果：通过个案护理，可以更好地了解患者的病情和需求，从而提高治疗效果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提高患者生活质量：个案护理可以关注患者的心理、社会、家庭等方面的需求，提高患者的生活质量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减轻家庭负担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蒙克贝格硬化是一种罕见的疾病，需要长期护理和治疗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家庭护理可以提供更个性化的护理方案，满足患者的特殊需求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家庭护理可以减轻患者的心理压力，提高生活质量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家庭护理可以减轻患者的经济负担，减少医疗费用支出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蒙克贝格硬化个案护理的方法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建立良好的护患关系，给予患者充分的尊重和理解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倾听患者的感受和需求，鼓励他们表达自己的情绪和想法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提供心理支持，帮助患者应对疾病带来的压力和困扰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引导患者正确认识疾病，增强他们的自信心和自我价值感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https://d.book118.com/238055031023006041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1.xml><?xml version="1.0" encoding="utf-8"?>
<p:tagLst xmlns:p="http://schemas.openxmlformats.org/presentationml/2006/main">
  <p:tag name="KSO_WM_TEMPLATE_CATEGORY" val="custom"/>
  <p:tag name="KSO_WM_TEMPLATE_INDEX" val="20233288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汉仪正圆-75W</vt:lpstr>
      <vt:lpstr>汉仪正圆 55简</vt:lpstr>
      <vt:lpstr>微软雅黑</vt:lpstr>
      <vt:lpstr>宋体</vt:lpstr>
      <vt:lpstr>Office Theme</vt:lpstr>
      <vt:lpstr>蒙克贝格硬化个案护理</vt:lpstr>
      <vt:lpstr>目录</vt:lpstr>
      <vt:lpstr>蒙克贝格硬化的背景</vt:lpstr>
      <vt:lpstr>蒙克贝格硬化的定义</vt:lpstr>
      <vt:lpstr>蒙克贝格硬化的病因</vt:lpstr>
      <vt:lpstr>蒙克贝格硬化的症状</vt:lpstr>
      <vt:lpstr>蒙克贝格硬化的诊断</vt:lpstr>
      <vt:lpstr>蒙克贝格硬化个案护理的重要性</vt:lpstr>
      <vt:lpstr>提高患者生活质量</vt:lpstr>
      <vt:lpstr>预防并发症的发生</vt:lpstr>
      <vt:lpstr>促进患者康复</vt:lpstr>
      <vt:lpstr>减轻家庭负担</vt:lpstr>
      <vt:lpstr>蒙克贝格硬化个案护理的方法</vt:lpstr>
      <vt:lpstr>心理护理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2024-09-19T19:36:41.539</cp:lastPrinted>
  <dcterms:created xsi:type="dcterms:W3CDTF">2024-09-19T11:36:41Z</dcterms:created>
  <dcterms:modified xsi:type="dcterms:W3CDTF">2024-09-19T11:36:44Z</dcterms:modified>
</cp:coreProperties>
</file>