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242A4-C9D1-462F-9201-12E8D17B7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938FF-FCFB-43BD-B46C-2A4306851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0CC5C-6D99-4F90-BC5D-D7145174F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9E2B4-F585-469F-8FC5-5421F2470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74DBDD-F5C5-41B0-A481-6426A87B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9B95AA-F844-4AE9-8E9D-85E992DB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A240EF-6479-4571-B908-90C778BE3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A808B-A041-416E-B58E-07F0963CA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65083-80D7-4DF2-BDF8-D542B822B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FBE95-927E-40FC-B1C4-1BF0E8C3E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DE896-214B-44B7-BAFF-5B0A3A84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5141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五出入境交通运输工具报检\n## 1.出入境交通运输工具报检概述\n### 1.1出入境交通运输工具报检的重要性\n### 1.2出入境交通运输工具报检的种类\n### 1.3出入境交通运输工具报检的流程\n## 2.出入境交通运输工具报检的准备\n### 2.1了解报检要求及规定\n### 2.2准备报检所需材料\n### 2.3安排报检时间和地点\n## 3.出入境交通运输工具报检的实施\n### 3.1填写报检申请表\n### 3.2递交报检材料\n### 3.3现场查验与检查\n## 4.出入境交通运输工具报检的审核与处理\n### 4.1报检审核的主要内容\n### 4.2报检审核的流程\n### 4.3报检处理结果及后续事项\n## 5.出入境交通运输工具报检的注意事项\n### 5.1遵守报检规定与法律法规\n### 5.2注意报检材料的真实性与完整性\n### 5.3及时处理报检过程中的问题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100"/>
              <a:t>项目五出入境交通运输工具报检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出入境交通运输工具报检概述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保障国家安全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防止疫情、病虫害传播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防止非法物品出入境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促进国际贸易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降低贸易壁垒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提高物流效率</a:t>
                </a:r>
                <a:endParaRPr/>
              </a:p>
            </p:txBody>
          </p:sp>
          <p:pic>
            <p:nvPicPr>
              <p:cNvPr id="18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保护消费者权益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确保进出口产品质量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维护市场公平竞争</a:t>
                </a:r>
                <a:endParaRPr/>
              </a:p>
            </p:txBody>
          </p:sp>
          <p:pic>
            <p:nvPicPr>
              <p:cNvPr id="18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出入境交通运输工具报检的重要性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船舶报检</a:t>
                </a:r>
                <a:endParaRPr/>
              </a:p>
            </p:txBody>
          </p:sp>
          <p:sp>
            <p:nvSpPr>
              <p:cNvPr id="19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干货船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油轮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集装箱船</a:t>
                </a:r>
                <a:endParaRPr/>
              </a:p>
            </p:txBody>
          </p:sp>
        </p:grpSp>
        <p:grpSp>
          <p:nvGrpSpPr>
            <p:cNvPr id="19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飞机报检</a:t>
                </a:r>
                <a:endParaRPr/>
              </a:p>
            </p:txBody>
          </p:sp>
          <p:sp>
            <p:nvSpPr>
              <p:cNvPr id="1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客运飞机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货运飞机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私人飞机</a:t>
                </a:r>
                <a:endParaRPr/>
              </a:p>
            </p:txBody>
          </p:sp>
        </p:grpSp>
        <p:grpSp>
          <p:nvGrpSpPr>
            <p:cNvPr id="20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车辆报检</a:t>
                </a:r>
                <a:endParaRPr/>
              </a:p>
            </p:txBody>
          </p:sp>
          <p:sp>
            <p:nvSpPr>
              <p:cNvPr id="20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货车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特种车辆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出入境交通运输工具报检的种类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07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报检申请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填写报检申请表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递交报检材料</a:t>
                </a:r>
                <a:endParaRPr/>
              </a:p>
            </p:txBody>
          </p:sp>
          <p:pic>
            <p:nvPicPr>
              <p:cNvPr id="211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现场查验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货物检查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运输工具检查</a:t>
                </a:r>
                <a:endParaRPr/>
              </a:p>
            </p:txBody>
          </p:sp>
          <p:pic>
            <p:nvPicPr>
              <p:cNvPr id="216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审核与处理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审核报检材料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处理报检结果</a:t>
                </a:r>
                <a:endParaRPr/>
              </a:p>
            </p:txBody>
          </p:sp>
          <p:pic>
            <p:nvPicPr>
              <p:cNvPr id="221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后续事项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领取报检合格证明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办理相关手续</a:t>
                </a:r>
                <a:endParaRPr/>
              </a:p>
            </p:txBody>
          </p:sp>
          <p:pic>
            <p:nvPicPr>
              <p:cNvPr id="226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出入境交通运输工具报检的流程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出入境交通运输工具报检的准备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报检要求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报检材料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报检规定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国际协定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了解报检要求及规定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船舶证书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船员证书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货物清单</a:t>
                </a:r>
                <a:endParaRPr/>
              </a:p>
            </p:txBody>
          </p: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船舶报检材料</a:t>
                </a:r>
                <a:endParaRPr/>
              </a:p>
            </p:txBody>
          </p:sp>
        </p:grpSp>
        <p:grpSp>
          <p:nvGrpSpPr>
            <p:cNvPr id="25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飞机证书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货物清单</a:t>
                </a:r>
                <a:endParaRPr/>
              </a:p>
            </p:txBody>
          </p:sp>
          <p:sp>
            <p:nvSpPr>
              <p:cNvPr id="25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飞机报检材料</a:t>
                </a:r>
                <a:endParaRPr/>
              </a:p>
            </p:txBody>
          </p:sp>
          <p:sp>
            <p:nvSpPr>
              <p:cNvPr id="26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货物清单</a:t>
                </a:r>
                <a:endParaRPr/>
              </a:p>
            </p:txBody>
          </p:sp>
          <p:sp>
            <p:nvSpPr>
              <p:cNvPr id="26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车辆报检材料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准备报检所需材料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安排报检时间和地点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提前预约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避免高峰期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报检地点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港口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机场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出入境交通运输工具报检的实施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填写报检申请表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填写基本信息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交通运输工具名称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运输工具编号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报检申请人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填写报检内容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报检地点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签署报检声明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确认报检信息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承诺遵守规定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https://d.book118.com/238055141004006042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项目五出入境交通运输工具报检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2024-09-20T23:25:12.577</cp:lastPrinted>
  <dcterms:created xsi:type="dcterms:W3CDTF">2024-09-20T15:25:12Z</dcterms:created>
  <dcterms:modified xsi:type="dcterms:W3CDTF">2024-09-20T15:25:14Z</dcterms:modified>
</cp:coreProperties>
</file>