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6D9D8-A808-4E37-971F-30D96B271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F5485-C7C5-4D32-BFB5-C046CAD49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4570A-C0A6-4661-8676-619E4CF8E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64FD4-7A69-4D6C-9B3D-D3EA976F3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EE0F33-67BB-4BDC-96DB-712C5A8A5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56C841-B95E-442E-B16B-EBA21770F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E806A5-D7B7-4CB0-977F-8548DF0C4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0B31C-CAF6-4C64-A7AF-61CF1C057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FD9CA-12B5-4373-A6CF-96C92B8FC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40E94-89C2-4B99-AE51-2270E92B4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7100E-1FF5-421E-ACDF-1637CC7038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57015135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9月份销售工作总结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销售业绩概览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产品销售分析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销售团队表现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市场动态与竞争分析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销售业绩概览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总结词：稳步提升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详细描述：9月份，我们公司的销售业绩总体呈现稳步提升态势。在市场环境复杂多变的背景下，我们通过优化产品结构、拓展销售渠道等措施，实现了销售额的持续增长。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总体销售业绩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总结词：基本达标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根据9月份的销售数据，我们基本完成了设定的销售目标。在达成目标的过程中，我们遇到了一些挑战，如竞争对手的低价策略和客户需求的变化等。针对这些问题，我们及时调整了销售策略，确保了目标的实现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总结词：积极向好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从销售趋势来看，我们的产品在市场上受到了越来越多的关注和认可。随着产品线的不断丰富和品质的持续提升，客户对我们的信任度逐渐增强，为未来的销售增长打下了坚实的基础。同时，我们也在积极开拓新的市场和客户群体，进一步扩大市场份额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销售趋势分析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产品销售分析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热销产品分析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热销产品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在9月份，我们的热销产品包括A产品、B产品和C产品。这些产品的共同特点是具有较高的性价比和良好的口碑，吸引了大量消费者。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针对这些热销产品，我们采用了多种销售策略，包括限时促销、捆绑销售和赠品活动等，进一步提高了销售额。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为了保持热销产品的竞争优势，我们计划继续优化产品质量，加强品牌宣传，并针对消费者需求进行产品升级。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经过分析，滞销产品的主要原因是缺乏市场竞争力和不符合消费者需求。此外，宣传推广不足也是导致滞销的原因之一。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滞销产品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在9月份，我们的滞销产品包括D产品和E产品。这些产品销售情况不佳，库存积压较多。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为了解决滞销问题，我们计划采取一系列措施，包括调整价格、优化产品功能和外观设计、加强宣传推广等，以刺激消费者购买欲望。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滞销产品分析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5281" r="35281"/>
          <a:stretch>
            <a:fillRect/>
          </a:stretch>
        </p:blipFill>
        <p:spPr>
          <a:xfrm>
            <a:off x="161995" y="1165346"/>
            <a:ext cx="4300145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为了提高销售额和满足不同消费者需求，我们制定了针对性的产品组合销售策略。例如，针对家庭用户，我们推出了家庭套装，将相关产品组合在一起，提供优惠价格和便捷的购买体验。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除了常规的销售活动外，我们还策划了一系列促销活动，如买一送一、满额减免等，以吸引更多消费者购买产品组合。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通过对比实施产品组合销售策略前后的销售额数据，我们发现该策略有效地提高了销售额和客户满意度，为公司的销售业绩做出了积极贡献。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产品组合销售策略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销售渠道分析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通过与主流电商平台合作，提高产品在线上的曝光率和销售量。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电商平台合作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官网自销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340" r="2334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利用社交媒体平台进行产品推广和品牌宣传，吸引更多潜在客户。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建立官方网站，提供在线购物服务，满足客户直接购买需求。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线上销售渠道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开设实体店铺，提供产品展示和销售服务，吸引周边客户。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208" r="16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实体店铺销售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与各地经销商合作，拓展产品销售网络，覆盖更广泛的目标客户。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经销商合作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参加行业展会和举办各类活动，提高品牌知名度和产品曝光率。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展会与活动推广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线下销售渠道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渠道整合与协同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整合线上线下资源，实现渠道间的优势互补和协同发展。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建立完善的客户关系管理系统，提高客户满意度和忠诚度。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数据分析与市场调研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通过数据分析了解客户需求和市场趋势，为渠道拓展提供依据。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渠道拓展与优化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https://d.book118.com/238057015135006027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2024-09-05T23:52:57.568</cp:lastPrinted>
  <dcterms:created xsi:type="dcterms:W3CDTF">2024-09-05T15:52:57Z</dcterms:created>
  <dcterms:modified xsi:type="dcterms:W3CDTF">2024-09-05T15:52:59Z</dcterms:modified>
</cp:coreProperties>
</file>