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24780-90A5-49F4-B253-1630675AA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5070F-E466-493E-82AD-99325B11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D6DEF-DD6F-45BE-A962-6331C9CEA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3E620-7225-4F73-AB76-57F979FA9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A7E84-200C-46B7-9B50-1F8957B1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87B68-FC3E-424A-A37A-52E9FF51A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6AB6DB-0927-4050-929E-9A9D56BF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37081-FE9C-49DC-83A2-E3A3FDC4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615C2-5C17-45E7-9F7D-61C0B153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856C3-3B1F-4200-B6E2-A64A7382D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2849F-F6D5-4A57-B5B2-960B67439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31" Type="http://schemas.openxmlformats.org/officeDocument/2006/relationships/tags" Target="../tags/tag157.xml" /><Relationship Id="rId32" Type="http://schemas.openxmlformats.org/officeDocument/2006/relationships/tags" Target="../tags/tag158.xml" /><Relationship Id="rId33" Type="http://schemas.openxmlformats.org/officeDocument/2006/relationships/tags" Target="../tags/tag15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70650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创伤性髂总动脉血栓形成健康教育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创伤性髂总动脉血栓形成概述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预防知识指导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运动指导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0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4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用药指导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饮食指导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创伤性髂总动脉血栓形成概述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定义和疾病成因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创伤性髂总动脉血栓形成：由于创伤或其他原因导致髂总动脉血栓形成的疾病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预防：避免创伤、控制感染、改善血液高凝状态等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治疗：抗凝、溶栓、手术等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病因：创伤、感染、血管损伤、血液高凝状态等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诊断：临床表现、影像学检查、实验室检查等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症状：下肢疼痛、肿胀、麻木、无力等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疾病的症状和体征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疾病的危害和并发症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血栓脱落：可能导致肺栓塞、脑栓塞等致命并发症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血栓形成：可能导致下肢缺血、坏死、截肢等严重后果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感染：可能导致败血症、脓毒症等严重感染性疾病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长期卧床：可能导致褥疮、肺炎等并发症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预防的重要性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减少并发症：预防可以减少并发症的发生，降低治疗难度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早期发现：早期发现可以及时治疗，避免病情恶化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降低风险：预防可以降低患病风险，提高生活质量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提高生存率：预防可以提高患者的生存率和生活质量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预防措施和方法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定期体检：及时发现并治疗潜在的疾病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健康饮食：保持营养均衡，避免高脂肪、高糖、高盐饮食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适量运动：增强体质，提高免疫力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避免外伤：避免外伤，减少创伤性髂总动脉血栓形成的风险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戒烟限酒：减少烟草和酒精对血管的损害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保持良好的心理状态：避免过度紧张和焦虑，保持心情愉悦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定期检查和监测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定期进行血压、血糖、血脂等指标的监测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定期进行腹部超声、CT等影像学检查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定期进行下肢血管超声检查，了解血管情况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定期进行心电图检查，了解心脏功能情况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药物治疗的种类和作用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抗心律失常药物：如胺碘酮、普鲁卡因胺等，用于控制心律失常，降低血栓风险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降脂药物：如他汀类药物，用于降低血脂，预防动脉粥样硬化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抗血小板药物：如阿司匹林、氯吡格雷等，用于预防血栓形成和复发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降压药物：如ACEI、ARB等，用于控制血压，降低血栓风险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抗凝药物：如华法林、肝素等，用于预防血栓形成和复发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溶栓药物：如尿激酶、阿替普酶等，用于溶解血栓，恢复血流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药物治疗的注意事项和副作用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药物相互作用：注意药物之间的相互作用，避免不良反应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药物剂量：根据病情和个体差异调整药物剂量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药物副作用：可能出现恶心、呕吐、腹泻等胃肠道反应，以及头晕、头痛等神经系统反应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药物停药：在医生指导下停药，避免突然停药导致病情复发或加重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https://d.book118.com/238057065000006041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3"/>
  <p:tag name="KSO_WM_UNIT_INDEX" val="1_6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创伤性髂总动脉血栓形成健康教育</vt:lpstr>
      <vt:lpstr>目录</vt:lpstr>
      <vt:lpstr>创伤性髂总动脉血栓形成概述</vt:lpstr>
      <vt:lpstr>定义和疾病成因</vt:lpstr>
      <vt:lpstr>疾病的症状和体征</vt:lpstr>
      <vt:lpstr>疾病的危害和并发症</vt:lpstr>
      <vt:lpstr>预防知识指导</vt:lpstr>
      <vt:lpstr>预防的重要性</vt:lpstr>
      <vt:lpstr>预防措施和方法</vt:lpstr>
      <vt:lpstr>定期检查和监测</vt:lpstr>
      <vt:lpstr>用药指导</vt:lpstr>
      <vt:lpstr>药物治疗的种类和作用</vt:lpstr>
      <vt:lpstr>药物治疗的注意事项和副作用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2024-09-19T14:27:32.511</cp:lastPrinted>
  <dcterms:created xsi:type="dcterms:W3CDTF">2024-09-19T06:27:32Z</dcterms:created>
  <dcterms:modified xsi:type="dcterms:W3CDTF">2024-09-19T06:27:34Z</dcterms:modified>
</cp:coreProperties>
</file>