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DE2C51-26FD-49DF-A1EF-651F1296C4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46C7E1-81B4-45B2-A500-AB996D53B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1AFFF9-F1C1-4633-B10C-7FF1AEC8A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67BE4F-4C09-4651-90FF-C62680B519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BA397C-4A4F-4ED8-83B0-6AA4018A16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6CBD36-1438-4CE2-BDC3-1D53B2A065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0F9401-CD7C-4423-B118-0410AB601B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13085-14B9-4E7A-A55B-5A08B5E359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E3C08C-991A-4BF1-B29D-B63A476322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1931B-178D-4F9A-9AB7-2B52183FD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B3B91-ECC5-4CE1-861A-721546FA2E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60123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提升人际关系和交流技巧</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2024-01-20</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人际关系概述与重要性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沟通技巧基础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建立良好人际关系策略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职场中人际关系处理与沟通技巧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家庭中人际关系处理与沟通技巧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网络时代下新型人际关系挑战与应对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人际关系概述与重要性</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10" r="30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59" r="306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329" r="2932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人际关系定义及特点</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人际关系的特点包括相互性、交换性、情感性和动态性。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人际关系是指个体与个体之间通过社会交往形成的心理关系，它反映了个人或群体寻求满足其社会需要的心理状态。</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良好的人际关系能够满足人的归属和爱的需要，从而减轻孤独感和心理压力，促进心理健康。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促进心理健康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提升社会技能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拓展人脉资源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111" r="1411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通过与他人交往，个人能够学习并提升社会技能，如沟通、协商和解决问题的能力。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良好的人际关系有助于个人在社会中建立广泛的人脉资源，为未来的职业发展和生活提供更多机会。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良好人际关系对个人发展影响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386" b="638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现代社会的快节奏生活和虚拟化交流方式可能导致人们缺乏面对面交往的机会，从而增加了建立和维护人际关系的难度。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同时，现代社会也提供了更多的交流平台和工具，如社交媒体和在线社区等，使得人们能够跨越地域和时间限制建立更广泛的人际关系。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现代社会中人际关系挑战与机遇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机遇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挑战</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沟通技巧基础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483" r="648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774" r="77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1219" r="1121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有效沟通原则与要素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沟通目标明确，信息表达清晰，避免模棱两可。</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尊重他人的观点和感受，以平等、开放的态度进行沟通。</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保持诚实和透明，不隐瞒重要信息或误导他人。</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设身处地地理解他人的立场和感受，促进相互理解。</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明确性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尊重</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诚实</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同理心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积极倾听他人，关注对方表达的内容和情感，给予回应和理解。</a:t>
            </a:r>
          </a:p>
        </p:txBody>
      </p:sp>
      <p:pic>
        <p:nvPicPr>
          <p:cNvPr id="4" name="Picture 4"/>
          <p:cNvPicPr>
            <a:picLocks noChangeAspect="1"/>
          </p:cNvPicPr>
          <p:nvPr/>
        </p:nvPicPr>
        <p:blipFill>
          <a:blip r:embed="rId2"/>
          <a:srcRect l="4792" r="4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倾听技巧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清晰、准确地表达自己的观点和需求，避免攻击性或负面情绪的表达。</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表达技巧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及时给予他人反馈，确认理解对方的意图和需求，促进沟通顺畅进行。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反馈技巧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倾听、表达、反馈技巧运用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3945" r="3945"/>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非语言沟通方式及其作用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身体语言</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通过身体姿态、面部表情和手势等传达信息，增强沟通效果。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声音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运用语调、音量和语速等声音元素表达情感和态度，使沟通更富有感染力。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环境因素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合理利用环境因素如空间布局、色彩和照明等，营造舒适的沟通氛围。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建立良好人际关系策略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真诚是建立良好人际关系的基础，只有真诚待人，才能赢得他人的信任和尊重。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尊重他人意味着尊重他人的观点、感受和需求，这是建立健康关系的关键。</a:t>
            </a:r>
          </a:p>
        </p:txBody>
      </p:sp>
      <p:pic>
        <p:nvPicPr>
          <p:cNvPr id="6" name="Picture 6"/>
          <p:cNvPicPr>
            <a:picLocks noChangeAspect="1"/>
          </p:cNvPicPr>
          <p:nvPr/>
        </p:nvPicPr>
        <p:blipFill>
          <a:blip r:embed="rId2"/>
          <a:srcRect t="12604" b="1260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8924" b="289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避免虚伪和欺骗，始终保持真实和诚信，这样才能建立稳固而长久的人际关系。</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真诚待人，尊重他人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通过换位思考，我们可以更好地理解他人的行为和决策背后的原因，从而避免误解和冲突。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包容不同的观点和文化背景，尊重他人的选择和生活方式，有助于建立更加开放和包容的人际关系。</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2521" b="2252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5786" r="578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换位思考是指站在他人的角度思考问题，理解他人的感受和需求。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学会换位思考，理解包容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https://d.book118.com/238060123107006036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2024-09-16T02:56:43.517</cp:lastPrinted>
  <dcterms:created xsi:type="dcterms:W3CDTF">2024-09-15T18:56:43Z</dcterms:created>
  <dcterms:modified xsi:type="dcterms:W3CDTF">2024-09-15T18:56:45Z</dcterms:modified>
</cp:coreProperties>
</file>