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3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0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1F7E0-D66C-43A1-81B7-C7745160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D70E1-D767-4A00-8B75-12AD7CF3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738D3-092E-4BD8-A400-685FE6EC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2AA8D-7944-4D96-9B3C-43A1BFD40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54AB3-7137-4F87-935C-38EA21850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9D395-298B-41D2-9FA0-B1C8AFC9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F8D79-C7AD-4E13-9F1D-3E0B05A56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093F7-8915-4B3D-B622-B3FB00EB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16A4D-8D86-4FD1-9425-822CBDB0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E694D-ED3D-4882-AD88-F424DFF4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D076F-EE12-4B60-A750-575B6B292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21" r:id="rId2"/>
    <p:sldLayoutId id="2147488522" r:id="rId3"/>
    <p:sldLayoutId id="2147488523" r:id="rId4"/>
    <p:sldLayoutId id="2147488524" r:id="rId5"/>
    <p:sldLayoutId id="2147488525" r:id="rId6"/>
    <p:sldLayoutId id="2147488526" r:id="rId7"/>
    <p:sldLayoutId id="2147488527" r:id="rId8"/>
    <p:sldLayoutId id="2147488528" r:id="rId9"/>
    <p:sldLayoutId id="2147488529" r:id="rId10"/>
    <p:sldLayoutId id="21474885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2065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独立董事的作用和职责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独立董事的角色和功能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独立董事的职责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独立董事的权利和义务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如何提高独立董事的履职能力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独立董事的角色和功能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监督公司管理层，维护中小投资者利益</a:t>
            </a:r>
            <a:endParaRPr lang="zh-CN" altLang="en-US"/>
          </a:p>
        </p:txBody>
      </p:sp>
      <p:sp>
        <p:nvSpPr>
          <p:cNvPr id="104890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提供专业意见和建议，协助公司做出科学决策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促进公司治理结构的完善和优化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监督公司管理层，确保公司运营的合规性和透明度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维护中小投资者利益，保护股东权益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提供专业意见，协助公司决策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独立董事具备丰富的专业知识和经验，能够为公司提供有价值的意见和建议。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独立董事可以协助公司做出更加科学、合理的决策，提高公司的治理水平和经营绩效。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独立董事可以发挥其独立性和公正性，对公司的重大决策进行监督和审核，确保公司决策的合法性、合规性和公正性。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独立董事还可以代表公司与外部利益相关者沟通协调，维护公司的利益和形象。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确保公司治理的合规性</a:t>
            </a:r>
            <a:endParaRPr lang="zh-CN" altLang="en-US"/>
          </a:p>
        </p:txBody>
      </p:sp>
      <p:sp>
        <p:nvSpPr>
          <p:cNvPr id="1049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独立董事负责监督公司运营，确保公司行为符合法律法规和监管要求。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独立董事有权参与公司重大决策，并对公司战略方向和经营计划提出建议。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独立董事对公司财务报告进行审查，确保财务信息的真实、准确和完整。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独立董事对公司内部控制进行监督，确保公司风险得到有效控制。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独立董事的职责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审议重大事项，发表独立意见</a:t>
            </a:r>
            <a:endParaRPr lang="zh-CN" altLang="en-US"/>
          </a:p>
        </p:txBody>
      </p:sp>
      <p:sp>
        <p:nvSpPr>
          <p:cNvPr id="10491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审议公司的财务报告，对公司财务状况进行监督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对公司内部控制、风险管理体系进行监督和评价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对重大投资、融资方案进行评估，提供决策参考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对关联交易进行审议，确保公司利益不受损害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监督公司信息披露</a:t>
            </a:r>
            <a:endParaRPr lang="zh-CN" altLang="en-US"/>
          </a:p>
        </p:txBody>
      </p:sp>
      <p:sp>
        <p:nvSpPr>
          <p:cNvPr id="10491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审查和监督公司的重大交易和投资决策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确保公司遵守相关法律法规和监管要求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确保公司财务报告的透明度和准确性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监督公司内部控制的有效性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提名董事会成员及高管人选</a:t>
            </a:r>
            <a:endParaRPr lang="zh-CN" altLang="en-US"/>
          </a:p>
        </p:txBody>
      </p:sp>
      <p:sp>
        <p:nvSpPr>
          <p:cNvPr id="104925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维护中小股东的利益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监督和评估董事会及高管的表现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审议和决策公司重大事项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提名董事会成员及高管人选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https://d.book118.com/238062065050006043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独立董事的作用和职责</vt:lpstr>
      <vt:lpstr>目录</vt:lpstr>
      <vt:lpstr>独立董事的角色和功能</vt:lpstr>
      <vt:lpstr>监督公司管理层，维护中小投资者利益</vt:lpstr>
      <vt:lpstr>提供专业意见，协助公司决策</vt:lpstr>
      <vt:lpstr>确保公司治理的合规性</vt:lpstr>
      <vt:lpstr>独立董事的职责</vt:lpstr>
      <vt:lpstr>审议重大事项，发表独立意见</vt:lpstr>
      <vt:lpstr>监督公司信息披露</vt:lpstr>
      <vt:lpstr>提名董事会成员及高管人选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2024-09-22T20:33:45.820</cp:lastPrinted>
  <dcterms:created xsi:type="dcterms:W3CDTF">2024-09-22T12:33:45Z</dcterms:created>
  <dcterms:modified xsi:type="dcterms:W3CDTF">2024-09-22T12:33:47Z</dcterms:modified>
</cp:coreProperties>
</file>