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F0F70A-4065-4468-A562-19FA8BB01F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2AB671-BF1D-4D5D-8E66-F87775434B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99C433-9DE1-4C7A-B537-037FDBF417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FE25BE-CCDF-4D3A-B5A8-D2C83973C1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C8E2B8C-AB97-41F6-8371-3163942CED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04E18CD-A599-42F4-B358-4A7E97F4AB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4D5492D-42BC-4139-821B-5232658CEF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DEC2B6-8495-408E-B5AA-8B80AC2A05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E24AF2-F05C-41C2-A4C9-F67365A769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289EF4-FCDA-48C7-9B6E-D1DDEC5F33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822290-468D-4535-B7DA-003D2079A0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38062100070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4373" y="453466"/>
            <a:ext cx="11263254" cy="5951068"/>
          </a:xfrm>
          <a:prstGeom prst="roundRect">
            <a:avLst>
              <a:gd name="adj" fmla="val 12500"/>
            </a:avLst>
          </a:prstGeom>
          <a:solidFill>
            <a:srgbClr val="FFFFFF">
              <a:alpha val="100000"/>
            </a:srgbClr>
          </a:solidFill>
          <a:ln w="476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6034" t="20497" r="7759" b="17391"/>
          <a:stretch>
            <a:fillRect/>
          </a:stretch>
        </p:blipFill>
        <p:spPr>
          <a:xfrm>
            <a:off x="5993587" y="2318682"/>
            <a:ext cx="5414600" cy="3886633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097280" y="886781"/>
            <a:ext cx="667928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华为eNSP配置实例3——以太网接口及链路配置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7563" y="4998040"/>
            <a:ext cx="6965395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</a:p>
        </p:txBody>
      </p:sp>
      <p:sp>
        <p:nvSpPr>
          <p:cNvPr id="6" name="AutoShape 6"/>
          <p:cNvSpPr/>
          <p:nvPr/>
        </p:nvSpPr>
        <p:spPr>
          <a:xfrm>
            <a:off x="1221803" y="5065668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587563" y="4455626"/>
            <a:ext cx="6965395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8" name="AutoShape 8"/>
          <p:cNvSpPr/>
          <p:nvPr/>
        </p:nvSpPr>
        <p:spPr>
          <a:xfrm>
            <a:off x="1221803" y="4523253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以太网接口配置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链路配置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以太网接口与链路联合配置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配置验证与故障排除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掌握以太网接口及链路配置的方法和步骤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理解以太网接口及链路配置在网络通信中的重要性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通过实例学习，提高实际操作能力和问题解决能力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13583" r="13583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280" r="12280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071464" y="927003"/>
            <a:ext cx="9419070" cy="5265503"/>
          </a:xfrm>
          <a:custGeom>
            <a:rect l="l" t="t" r="r" b="b"/>
            <a:pathLst>
              <a:path w="625" h="495">
                <a:moveTo>
                  <a:pt x="0" y="455"/>
                </a:moveTo>
                <a:lnTo>
                  <a:pt x="117" y="455"/>
                </a:lnTo>
                <a:lnTo>
                  <a:pt x="117" y="378"/>
                </a:lnTo>
                <a:lnTo>
                  <a:pt x="117" y="337"/>
                </a:lnTo>
                <a:lnTo>
                  <a:pt x="158" y="337"/>
                </a:lnTo>
                <a:lnTo>
                  <a:pt x="235" y="337"/>
                </a:lnTo>
                <a:lnTo>
                  <a:pt x="235" y="260"/>
                </a:lnTo>
                <a:lnTo>
                  <a:pt x="235" y="219"/>
                </a:lnTo>
                <a:lnTo>
                  <a:pt x="276" y="219"/>
                </a:lnTo>
                <a:lnTo>
                  <a:pt x="353" y="219"/>
                </a:lnTo>
                <a:lnTo>
                  <a:pt x="353" y="142"/>
                </a:lnTo>
                <a:lnTo>
                  <a:pt x="353" y="101"/>
                </a:lnTo>
                <a:lnTo>
                  <a:pt x="394" y="101"/>
                </a:lnTo>
                <a:lnTo>
                  <a:pt x="495" y="101"/>
                </a:lnTo>
                <a:lnTo>
                  <a:pt x="568" y="29"/>
                </a:lnTo>
                <a:lnTo>
                  <a:pt x="560" y="21"/>
                </a:lnTo>
                <a:lnTo>
                  <a:pt x="593" y="10"/>
                </a:lnTo>
                <a:lnTo>
                  <a:pt x="625" y="0"/>
                </a:lnTo>
                <a:lnTo>
                  <a:pt x="615" y="32"/>
                </a:lnTo>
                <a:lnTo>
                  <a:pt x="604" y="65"/>
                </a:lnTo>
                <a:lnTo>
                  <a:pt x="596" y="57"/>
                </a:lnTo>
                <a:lnTo>
                  <a:pt x="512" y="142"/>
                </a:lnTo>
                <a:lnTo>
                  <a:pt x="394" y="142"/>
                </a:lnTo>
                <a:lnTo>
                  <a:pt x="394" y="219"/>
                </a:lnTo>
                <a:lnTo>
                  <a:pt x="394" y="260"/>
                </a:lnTo>
                <a:lnTo>
                  <a:pt x="353" y="260"/>
                </a:lnTo>
                <a:lnTo>
                  <a:pt x="276" y="260"/>
                </a:lnTo>
                <a:lnTo>
                  <a:pt x="276" y="337"/>
                </a:lnTo>
                <a:lnTo>
                  <a:pt x="276" y="378"/>
                </a:lnTo>
                <a:lnTo>
                  <a:pt x="235" y="378"/>
                </a:lnTo>
                <a:lnTo>
                  <a:pt x="158" y="378"/>
                </a:lnTo>
                <a:lnTo>
                  <a:pt x="158" y="455"/>
                </a:lnTo>
                <a:lnTo>
                  <a:pt x="158" y="495"/>
                </a:lnTo>
                <a:lnTo>
                  <a:pt x="117" y="495"/>
                </a:lnTo>
                <a:lnTo>
                  <a:pt x="0" y="495"/>
                </a:lnTo>
                <a:lnTo>
                  <a:pt x="0" y="455"/>
                </a:lnTo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1">
                  <a:alpha val="100000"/>
                  <a:lumMod val="40000"/>
                  <a:lumOff val="6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212425" y="2667733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8522661" y="2674162"/>
            <a:ext cx="0" cy="1059826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7486155" y="28031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flipH="1">
            <a:off x="7682370" y="3015782"/>
            <a:ext cx="367566" cy="347027"/>
          </a:xfrm>
          <a:custGeom>
            <a:rect l="l" t="t" r="r" b="b"/>
            <a:pathLst>
              <a:path w="376" h="355">
                <a:moveTo>
                  <a:pt x="90" y="0"/>
                </a:moveTo>
                <a:cubicBezTo>
                  <a:pt x="104" y="0"/>
                  <a:pt x="115" y="12"/>
                  <a:pt x="115" y="26"/>
                </a:cubicBezTo>
                <a:cubicBezTo>
                  <a:pt x="115" y="40"/>
                  <a:pt x="104" y="52"/>
                  <a:pt x="90" y="52"/>
                </a:cubicBezTo>
                <a:cubicBezTo>
                  <a:pt x="75" y="52"/>
                  <a:pt x="64" y="40"/>
                  <a:pt x="64" y="26"/>
                </a:cubicBezTo>
                <a:cubicBezTo>
                  <a:pt x="64" y="12"/>
                  <a:pt x="75" y="0"/>
                  <a:pt x="90" y="0"/>
                </a:cubicBezTo>
                <a:close/>
                <a:moveTo>
                  <a:pt x="37" y="264"/>
                </a:moveTo>
                <a:cubicBezTo>
                  <a:pt x="95" y="264"/>
                  <a:pt x="95" y="264"/>
                  <a:pt x="95" y="264"/>
                </a:cubicBezTo>
                <a:cubicBezTo>
                  <a:pt x="108" y="264"/>
                  <a:pt x="118" y="274"/>
                  <a:pt x="118" y="287"/>
                </a:cubicBezTo>
                <a:cubicBezTo>
                  <a:pt x="118" y="310"/>
                  <a:pt x="118" y="310"/>
                  <a:pt x="118" y="310"/>
                </a:cubicBezTo>
                <a:cubicBezTo>
                  <a:pt x="120" y="310"/>
                  <a:pt x="120" y="310"/>
                  <a:pt x="120" y="310"/>
                </a:cubicBezTo>
                <a:cubicBezTo>
                  <a:pt x="131" y="310"/>
                  <a:pt x="131" y="310"/>
                  <a:pt x="131" y="310"/>
                </a:cubicBezTo>
                <a:cubicBezTo>
                  <a:pt x="134" y="310"/>
                  <a:pt x="134" y="310"/>
                  <a:pt x="134" y="310"/>
                </a:cubicBezTo>
                <a:cubicBezTo>
                  <a:pt x="134" y="287"/>
                  <a:pt x="134" y="287"/>
                  <a:pt x="134" y="287"/>
                </a:cubicBezTo>
                <a:cubicBezTo>
                  <a:pt x="134" y="274"/>
                  <a:pt x="144" y="264"/>
                  <a:pt x="156" y="264"/>
                </a:cubicBezTo>
                <a:cubicBezTo>
                  <a:pt x="215" y="264"/>
                  <a:pt x="215" y="264"/>
                  <a:pt x="215" y="264"/>
                </a:cubicBezTo>
                <a:cubicBezTo>
                  <a:pt x="227" y="264"/>
                  <a:pt x="237" y="274"/>
                  <a:pt x="237" y="287"/>
                </a:cubicBezTo>
                <a:cubicBezTo>
                  <a:pt x="237" y="310"/>
                  <a:pt x="237" y="310"/>
                  <a:pt x="237" y="310"/>
                </a:cubicBezTo>
                <a:cubicBezTo>
                  <a:pt x="241" y="310"/>
                  <a:pt x="241" y="310"/>
                  <a:pt x="241" y="310"/>
                </a:cubicBezTo>
                <a:cubicBezTo>
                  <a:pt x="250" y="310"/>
                  <a:pt x="250" y="310"/>
                  <a:pt x="250" y="310"/>
                </a:cubicBezTo>
                <a:cubicBezTo>
                  <a:pt x="255" y="310"/>
                  <a:pt x="255" y="310"/>
                  <a:pt x="255" y="310"/>
                </a:cubicBezTo>
                <a:cubicBezTo>
                  <a:pt x="255" y="287"/>
                  <a:pt x="255" y="287"/>
                  <a:pt x="255" y="287"/>
                </a:cubicBezTo>
                <a:cubicBezTo>
                  <a:pt x="255" y="274"/>
                  <a:pt x="265" y="264"/>
                  <a:pt x="278" y="264"/>
                </a:cubicBezTo>
                <a:cubicBezTo>
                  <a:pt x="336" y="264"/>
                  <a:pt x="336" y="264"/>
                  <a:pt x="336" y="264"/>
                </a:cubicBezTo>
                <a:cubicBezTo>
                  <a:pt x="348" y="264"/>
                  <a:pt x="358" y="274"/>
                  <a:pt x="358" y="287"/>
                </a:cubicBezTo>
                <a:cubicBezTo>
                  <a:pt x="358" y="310"/>
                  <a:pt x="358" y="310"/>
                  <a:pt x="358" y="310"/>
                </a:cubicBezTo>
                <a:cubicBezTo>
                  <a:pt x="362" y="310"/>
                  <a:pt x="362" y="310"/>
                  <a:pt x="362" y="310"/>
                </a:cubicBezTo>
                <a:cubicBezTo>
                  <a:pt x="371" y="310"/>
                  <a:pt x="371" y="310"/>
                  <a:pt x="371" y="310"/>
                </a:cubicBezTo>
                <a:cubicBezTo>
                  <a:pt x="376" y="310"/>
                  <a:pt x="376" y="310"/>
                  <a:pt x="376" y="310"/>
                </a:cubicBezTo>
                <a:cubicBezTo>
                  <a:pt x="376" y="323"/>
                  <a:pt x="376" y="323"/>
                  <a:pt x="376" y="323"/>
                </a:cubicBezTo>
                <a:cubicBezTo>
                  <a:pt x="371" y="323"/>
                  <a:pt x="371" y="323"/>
                  <a:pt x="371" y="323"/>
                </a:cubicBezTo>
                <a:cubicBezTo>
                  <a:pt x="362" y="323"/>
                  <a:pt x="362" y="323"/>
                  <a:pt x="362" y="323"/>
                </a:cubicBezTo>
                <a:cubicBezTo>
                  <a:pt x="358" y="323"/>
                  <a:pt x="358" y="323"/>
                  <a:pt x="358" y="323"/>
                </a:cubicBezTo>
                <a:cubicBezTo>
                  <a:pt x="358" y="355"/>
                  <a:pt x="358" y="355"/>
                  <a:pt x="358" y="355"/>
                </a:cubicBezTo>
                <a:cubicBezTo>
                  <a:pt x="255" y="355"/>
                  <a:pt x="255" y="355"/>
                  <a:pt x="255" y="355"/>
                </a:cubicBezTo>
                <a:cubicBezTo>
                  <a:pt x="255" y="323"/>
                  <a:pt x="255" y="323"/>
                  <a:pt x="255" y="323"/>
                </a:cubicBezTo>
                <a:cubicBezTo>
                  <a:pt x="250" y="323"/>
                  <a:pt x="250" y="323"/>
                  <a:pt x="250" y="323"/>
                </a:cubicBezTo>
                <a:cubicBezTo>
                  <a:pt x="241" y="323"/>
                  <a:pt x="241" y="323"/>
                  <a:pt x="241" y="323"/>
                </a:cubicBezTo>
                <a:cubicBezTo>
                  <a:pt x="237" y="323"/>
                  <a:pt x="237" y="323"/>
                  <a:pt x="237" y="323"/>
                </a:cubicBezTo>
                <a:cubicBezTo>
                  <a:pt x="237" y="355"/>
                  <a:pt x="237" y="355"/>
                  <a:pt x="237" y="355"/>
                </a:cubicBezTo>
                <a:cubicBezTo>
                  <a:pt x="134" y="355"/>
                  <a:pt x="134" y="355"/>
                  <a:pt x="134" y="355"/>
                </a:cubicBezTo>
                <a:cubicBezTo>
                  <a:pt x="134" y="323"/>
                  <a:pt x="134" y="323"/>
                  <a:pt x="134" y="323"/>
                </a:cubicBezTo>
                <a:cubicBezTo>
                  <a:pt x="131" y="323"/>
                  <a:pt x="131" y="323"/>
                  <a:pt x="131" y="323"/>
                </a:cubicBezTo>
                <a:cubicBezTo>
                  <a:pt x="120" y="323"/>
                  <a:pt x="120" y="323"/>
                  <a:pt x="120" y="323"/>
                </a:cubicBezTo>
                <a:cubicBezTo>
                  <a:pt x="118" y="323"/>
                  <a:pt x="118" y="323"/>
                  <a:pt x="118" y="323"/>
                </a:cubicBezTo>
                <a:cubicBezTo>
                  <a:pt x="118" y="355"/>
                  <a:pt x="118" y="355"/>
                  <a:pt x="118" y="355"/>
                </a:cubicBezTo>
                <a:cubicBezTo>
                  <a:pt x="14" y="355"/>
                  <a:pt x="14" y="355"/>
                  <a:pt x="14" y="355"/>
                </a:cubicBezTo>
                <a:cubicBezTo>
                  <a:pt x="14" y="323"/>
                  <a:pt x="14" y="323"/>
                  <a:pt x="14" y="323"/>
                </a:cubicBezTo>
                <a:cubicBezTo>
                  <a:pt x="0" y="323"/>
                  <a:pt x="0" y="323"/>
                  <a:pt x="0" y="323"/>
                </a:cubicBezTo>
                <a:cubicBezTo>
                  <a:pt x="0" y="310"/>
                  <a:pt x="0" y="310"/>
                  <a:pt x="0" y="310"/>
                </a:cubicBezTo>
                <a:cubicBezTo>
                  <a:pt x="14" y="310"/>
                  <a:pt x="14" y="310"/>
                  <a:pt x="14" y="310"/>
                </a:cubicBezTo>
                <a:cubicBezTo>
                  <a:pt x="14" y="287"/>
                  <a:pt x="14" y="287"/>
                  <a:pt x="14" y="287"/>
                </a:cubicBezTo>
                <a:cubicBezTo>
                  <a:pt x="14" y="274"/>
                  <a:pt x="24" y="264"/>
                  <a:pt x="37" y="264"/>
                </a:cubicBezTo>
                <a:close/>
                <a:moveTo>
                  <a:pt x="307" y="220"/>
                </a:moveTo>
                <a:cubicBezTo>
                  <a:pt x="323" y="220"/>
                  <a:pt x="336" y="232"/>
                  <a:pt x="336" y="248"/>
                </a:cubicBezTo>
                <a:cubicBezTo>
                  <a:pt x="336" y="251"/>
                  <a:pt x="335" y="255"/>
                  <a:pt x="334" y="258"/>
                </a:cubicBezTo>
                <a:cubicBezTo>
                  <a:pt x="281" y="258"/>
                  <a:pt x="281" y="258"/>
                  <a:pt x="281" y="258"/>
                </a:cubicBezTo>
                <a:cubicBezTo>
                  <a:pt x="280" y="255"/>
                  <a:pt x="279" y="251"/>
                  <a:pt x="279" y="248"/>
                </a:cubicBezTo>
                <a:cubicBezTo>
                  <a:pt x="279" y="232"/>
                  <a:pt x="292" y="220"/>
                  <a:pt x="307" y="220"/>
                </a:cubicBezTo>
                <a:close/>
                <a:moveTo>
                  <a:pt x="186" y="220"/>
                </a:moveTo>
                <a:cubicBezTo>
                  <a:pt x="202" y="220"/>
                  <a:pt x="215" y="232"/>
                  <a:pt x="215" y="248"/>
                </a:cubicBezTo>
                <a:cubicBezTo>
                  <a:pt x="215" y="251"/>
                  <a:pt x="214" y="255"/>
                  <a:pt x="213" y="258"/>
                </a:cubicBezTo>
                <a:cubicBezTo>
                  <a:pt x="160" y="258"/>
                  <a:pt x="160" y="258"/>
                  <a:pt x="160" y="258"/>
                </a:cubicBezTo>
                <a:cubicBezTo>
                  <a:pt x="159" y="255"/>
                  <a:pt x="158" y="251"/>
                  <a:pt x="158" y="248"/>
                </a:cubicBezTo>
                <a:cubicBezTo>
                  <a:pt x="158" y="232"/>
                  <a:pt x="171" y="220"/>
                  <a:pt x="186" y="220"/>
                </a:cubicBezTo>
                <a:close/>
                <a:moveTo>
                  <a:pt x="67" y="220"/>
                </a:moveTo>
                <a:cubicBezTo>
                  <a:pt x="82" y="220"/>
                  <a:pt x="95" y="232"/>
                  <a:pt x="95" y="248"/>
                </a:cubicBezTo>
                <a:cubicBezTo>
                  <a:pt x="95" y="251"/>
                  <a:pt x="94" y="255"/>
                  <a:pt x="93" y="258"/>
                </a:cubicBezTo>
                <a:cubicBezTo>
                  <a:pt x="40" y="258"/>
                  <a:pt x="40" y="258"/>
                  <a:pt x="40" y="258"/>
                </a:cubicBezTo>
                <a:cubicBezTo>
                  <a:pt x="39" y="255"/>
                  <a:pt x="38" y="251"/>
                  <a:pt x="38" y="248"/>
                </a:cubicBezTo>
                <a:cubicBezTo>
                  <a:pt x="38" y="232"/>
                  <a:pt x="51" y="220"/>
                  <a:pt x="67" y="220"/>
                </a:cubicBezTo>
                <a:close/>
                <a:moveTo>
                  <a:pt x="307" y="130"/>
                </a:moveTo>
                <a:cubicBezTo>
                  <a:pt x="307" y="147"/>
                  <a:pt x="307" y="147"/>
                  <a:pt x="307" y="147"/>
                </a:cubicBezTo>
                <a:cubicBezTo>
                  <a:pt x="293" y="147"/>
                  <a:pt x="293" y="147"/>
                  <a:pt x="293" y="147"/>
                </a:cubicBezTo>
                <a:cubicBezTo>
                  <a:pt x="308" y="201"/>
                  <a:pt x="308" y="201"/>
                  <a:pt x="308" y="201"/>
                </a:cubicBezTo>
                <a:cubicBezTo>
                  <a:pt x="289" y="201"/>
                  <a:pt x="289" y="201"/>
                  <a:pt x="289" y="201"/>
                </a:cubicBezTo>
                <a:cubicBezTo>
                  <a:pt x="273" y="147"/>
                  <a:pt x="273" y="147"/>
                  <a:pt x="273" y="147"/>
                </a:cubicBezTo>
                <a:cubicBezTo>
                  <a:pt x="216" y="147"/>
                  <a:pt x="216" y="147"/>
                  <a:pt x="216" y="147"/>
                </a:cubicBezTo>
                <a:cubicBezTo>
                  <a:pt x="201" y="201"/>
                  <a:pt x="201" y="201"/>
                  <a:pt x="201" y="201"/>
                </a:cubicBezTo>
                <a:cubicBezTo>
                  <a:pt x="181" y="201"/>
                  <a:pt x="181" y="201"/>
                  <a:pt x="181" y="201"/>
                </a:cubicBezTo>
                <a:cubicBezTo>
                  <a:pt x="197" y="147"/>
                  <a:pt x="197" y="147"/>
                  <a:pt x="197" y="147"/>
                </a:cubicBezTo>
                <a:cubicBezTo>
                  <a:pt x="181" y="147"/>
                  <a:pt x="181" y="147"/>
                  <a:pt x="181" y="147"/>
                </a:cubicBezTo>
                <a:cubicBezTo>
                  <a:pt x="181" y="130"/>
                  <a:pt x="181" y="130"/>
                  <a:pt x="181" y="130"/>
                </a:cubicBezTo>
                <a:cubicBezTo>
                  <a:pt x="307" y="130"/>
                  <a:pt x="307" y="130"/>
                  <a:pt x="307" y="130"/>
                </a:cubicBezTo>
                <a:close/>
                <a:moveTo>
                  <a:pt x="180" y="16"/>
                </a:moveTo>
                <a:cubicBezTo>
                  <a:pt x="175" y="16"/>
                  <a:pt x="170" y="18"/>
                  <a:pt x="166" y="21"/>
                </a:cubicBezTo>
                <a:cubicBezTo>
                  <a:pt x="166" y="21"/>
                  <a:pt x="166" y="21"/>
                  <a:pt x="166" y="21"/>
                </a:cubicBezTo>
                <a:cubicBezTo>
                  <a:pt x="163" y="25"/>
                  <a:pt x="161" y="30"/>
                  <a:pt x="161" y="35"/>
                </a:cubicBezTo>
                <a:cubicBezTo>
                  <a:pt x="161" y="72"/>
                  <a:pt x="161" y="72"/>
                  <a:pt x="161" y="72"/>
                </a:cubicBezTo>
                <a:cubicBezTo>
                  <a:pt x="155" y="73"/>
                  <a:pt x="155" y="73"/>
                  <a:pt x="155" y="73"/>
                </a:cubicBezTo>
                <a:cubicBezTo>
                  <a:pt x="155" y="67"/>
                  <a:pt x="155" y="67"/>
                  <a:pt x="155" y="67"/>
                </a:cubicBezTo>
                <a:cubicBezTo>
                  <a:pt x="128" y="67"/>
                  <a:pt x="128" y="67"/>
                  <a:pt x="128" y="67"/>
                </a:cubicBezTo>
                <a:cubicBezTo>
                  <a:pt x="109" y="55"/>
                  <a:pt x="109" y="55"/>
                  <a:pt x="109" y="55"/>
                </a:cubicBezTo>
                <a:cubicBezTo>
                  <a:pt x="63" y="55"/>
                  <a:pt x="117" y="55"/>
                  <a:pt x="66" y="55"/>
                </a:cubicBezTo>
                <a:cubicBezTo>
                  <a:pt x="57" y="55"/>
                  <a:pt x="50" y="63"/>
                  <a:pt x="50" y="71"/>
                </a:cubicBezTo>
                <a:cubicBezTo>
                  <a:pt x="50" y="122"/>
                  <a:pt x="50" y="122"/>
                  <a:pt x="50" y="122"/>
                </a:cubicBezTo>
                <a:cubicBezTo>
                  <a:pt x="66" y="122"/>
                  <a:pt x="66" y="122"/>
                  <a:pt x="66" y="122"/>
                </a:cubicBezTo>
                <a:cubicBezTo>
                  <a:pt x="66" y="85"/>
                  <a:pt x="66" y="85"/>
                  <a:pt x="66" y="85"/>
                </a:cubicBezTo>
                <a:cubicBezTo>
                  <a:pt x="69" y="85"/>
                  <a:pt x="69" y="85"/>
                  <a:pt x="69" y="85"/>
                </a:cubicBezTo>
                <a:cubicBezTo>
                  <a:pt x="69" y="122"/>
                  <a:pt x="69" y="122"/>
                  <a:pt x="69" y="122"/>
                </a:cubicBezTo>
                <a:cubicBezTo>
                  <a:pt x="69" y="132"/>
                  <a:pt x="69" y="132"/>
                  <a:pt x="69" y="132"/>
                </a:cubicBezTo>
                <a:cubicBezTo>
                  <a:pt x="69" y="199"/>
                  <a:pt x="69" y="199"/>
                  <a:pt x="69" y="199"/>
                </a:cubicBezTo>
                <a:cubicBezTo>
                  <a:pt x="87" y="199"/>
                  <a:pt x="87" y="199"/>
                  <a:pt x="87" y="199"/>
                </a:cubicBezTo>
                <a:cubicBezTo>
                  <a:pt x="87" y="143"/>
                  <a:pt x="87" y="143"/>
                  <a:pt x="87" y="143"/>
                </a:cubicBezTo>
                <a:cubicBezTo>
                  <a:pt x="91" y="143"/>
                  <a:pt x="91" y="143"/>
                  <a:pt x="91" y="143"/>
                </a:cubicBezTo>
                <a:cubicBezTo>
                  <a:pt x="91" y="199"/>
                  <a:pt x="91" y="199"/>
                  <a:pt x="91" y="199"/>
                </a:cubicBezTo>
                <a:cubicBezTo>
                  <a:pt x="109" y="199"/>
                  <a:pt x="109" y="199"/>
                  <a:pt x="109" y="199"/>
                </a:cubicBezTo>
                <a:cubicBezTo>
                  <a:pt x="109" y="189"/>
                  <a:pt x="109" y="189"/>
                  <a:pt x="109" y="189"/>
                </a:cubicBezTo>
                <a:cubicBezTo>
                  <a:pt x="109" y="132"/>
                  <a:pt x="109" y="132"/>
                  <a:pt x="109" y="132"/>
                </a:cubicBezTo>
                <a:cubicBezTo>
                  <a:pt x="109" y="122"/>
                  <a:pt x="109" y="122"/>
                  <a:pt x="109" y="122"/>
                </a:cubicBezTo>
                <a:cubicBezTo>
                  <a:pt x="109" y="85"/>
                  <a:pt x="109" y="85"/>
                  <a:pt x="109" y="85"/>
                </a:cubicBezTo>
                <a:cubicBezTo>
                  <a:pt x="109" y="75"/>
                  <a:pt x="109" y="75"/>
                  <a:pt x="109" y="75"/>
                </a:cubicBezTo>
                <a:cubicBezTo>
                  <a:pt x="128" y="85"/>
                  <a:pt x="128" y="85"/>
                  <a:pt x="128" y="85"/>
                </a:cubicBezTo>
                <a:cubicBezTo>
                  <a:pt x="155" y="85"/>
                  <a:pt x="155" y="85"/>
                  <a:pt x="155" y="85"/>
                </a:cubicBezTo>
                <a:cubicBezTo>
                  <a:pt x="155" y="80"/>
                  <a:pt x="155" y="80"/>
                  <a:pt x="155" y="80"/>
                </a:cubicBezTo>
                <a:cubicBezTo>
                  <a:pt x="161" y="79"/>
                  <a:pt x="161" y="79"/>
                  <a:pt x="161" y="79"/>
                </a:cubicBezTo>
                <a:cubicBezTo>
                  <a:pt x="161" y="107"/>
                  <a:pt x="161" y="107"/>
                  <a:pt x="161" y="107"/>
                </a:cubicBezTo>
                <a:cubicBezTo>
                  <a:pt x="161" y="112"/>
                  <a:pt x="163" y="117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70" y="124"/>
                  <a:pt x="175" y="126"/>
                  <a:pt x="180" y="126"/>
                </a:cubicBezTo>
                <a:cubicBezTo>
                  <a:pt x="304" y="126"/>
                  <a:pt x="304" y="126"/>
                  <a:pt x="304" y="126"/>
                </a:cubicBezTo>
                <a:cubicBezTo>
                  <a:pt x="309" y="126"/>
                  <a:pt x="314" y="124"/>
                  <a:pt x="317" y="120"/>
                </a:cubicBezTo>
                <a:cubicBezTo>
                  <a:pt x="317" y="120"/>
                  <a:pt x="317" y="120"/>
                  <a:pt x="317" y="120"/>
                </a:cubicBezTo>
                <a:cubicBezTo>
                  <a:pt x="321" y="117"/>
                  <a:pt x="323" y="112"/>
                  <a:pt x="323" y="107"/>
                </a:cubicBezTo>
                <a:cubicBezTo>
                  <a:pt x="323" y="35"/>
                  <a:pt x="323" y="35"/>
                  <a:pt x="323" y="35"/>
                </a:cubicBezTo>
                <a:cubicBezTo>
                  <a:pt x="323" y="30"/>
                  <a:pt x="321" y="25"/>
                  <a:pt x="317" y="21"/>
                </a:cubicBezTo>
                <a:cubicBezTo>
                  <a:pt x="314" y="18"/>
                  <a:pt x="309" y="16"/>
                  <a:pt x="304" y="16"/>
                </a:cubicBezTo>
                <a:cubicBezTo>
                  <a:pt x="180" y="16"/>
                  <a:pt x="180" y="16"/>
                  <a:pt x="180" y="16"/>
                </a:cubicBezTo>
                <a:close/>
                <a:moveTo>
                  <a:pt x="304" y="31"/>
                </a:moveTo>
                <a:cubicBezTo>
                  <a:pt x="305" y="31"/>
                  <a:pt x="306" y="31"/>
                  <a:pt x="307" y="32"/>
                </a:cubicBezTo>
                <a:cubicBezTo>
                  <a:pt x="307" y="33"/>
                  <a:pt x="308" y="34"/>
                  <a:pt x="308" y="35"/>
                </a:cubicBezTo>
                <a:cubicBezTo>
                  <a:pt x="308" y="107"/>
                  <a:pt x="308" y="107"/>
                  <a:pt x="308" y="107"/>
                </a:cubicBezTo>
                <a:cubicBezTo>
                  <a:pt x="308" y="108"/>
                  <a:pt x="307" y="109"/>
                  <a:pt x="307" y="109"/>
                </a:cubicBezTo>
                <a:cubicBezTo>
                  <a:pt x="307" y="110"/>
                  <a:pt x="307" y="110"/>
                  <a:pt x="307" y="110"/>
                </a:cubicBezTo>
                <a:cubicBezTo>
                  <a:pt x="306" y="110"/>
                  <a:pt x="305" y="111"/>
                  <a:pt x="304" y="111"/>
                </a:cubicBezTo>
                <a:cubicBezTo>
                  <a:pt x="180" y="111"/>
                  <a:pt x="180" y="111"/>
                  <a:pt x="180" y="111"/>
                </a:cubicBezTo>
                <a:cubicBezTo>
                  <a:pt x="179" y="111"/>
                  <a:pt x="178" y="110"/>
                  <a:pt x="177" y="110"/>
                </a:cubicBezTo>
                <a:cubicBezTo>
                  <a:pt x="177" y="109"/>
                  <a:pt x="177" y="109"/>
                  <a:pt x="177" y="109"/>
                </a:cubicBezTo>
                <a:cubicBezTo>
                  <a:pt x="176" y="109"/>
                  <a:pt x="176" y="108"/>
                  <a:pt x="176" y="107"/>
                </a:cubicBezTo>
                <a:cubicBezTo>
                  <a:pt x="176" y="76"/>
                  <a:pt x="176" y="76"/>
                  <a:pt x="176" y="76"/>
                </a:cubicBezTo>
                <a:cubicBezTo>
                  <a:pt x="238" y="63"/>
                  <a:pt x="238" y="63"/>
                  <a:pt x="238" y="63"/>
                </a:cubicBezTo>
                <a:cubicBezTo>
                  <a:pt x="237" y="62"/>
                  <a:pt x="237" y="62"/>
                  <a:pt x="237" y="62"/>
                </a:cubicBezTo>
                <a:cubicBezTo>
                  <a:pt x="176" y="70"/>
                  <a:pt x="176" y="70"/>
                  <a:pt x="176" y="70"/>
                </a:cubicBezTo>
                <a:cubicBezTo>
                  <a:pt x="176" y="35"/>
                  <a:pt x="176" y="35"/>
                  <a:pt x="176" y="35"/>
                </a:cubicBezTo>
                <a:cubicBezTo>
                  <a:pt x="176" y="34"/>
                  <a:pt x="176" y="33"/>
                  <a:pt x="177" y="32"/>
                </a:cubicBezTo>
                <a:cubicBezTo>
                  <a:pt x="177" y="32"/>
                  <a:pt x="177" y="32"/>
                  <a:pt x="177" y="32"/>
                </a:cubicBezTo>
                <a:cubicBezTo>
                  <a:pt x="178" y="31"/>
                  <a:pt x="179" y="31"/>
                  <a:pt x="180" y="31"/>
                </a:cubicBezTo>
                <a:lnTo>
                  <a:pt x="304" y="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440775" y="3915508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H="1">
            <a:off x="6751011" y="3921937"/>
            <a:ext cx="0" cy="1059826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5714505" y="4050959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78650" y="5144233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4988886" y="5150662"/>
            <a:ext cx="0" cy="1059826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AutoShape 12"/>
          <p:cNvSpPr/>
          <p:nvPr/>
        </p:nvSpPr>
        <p:spPr>
          <a:xfrm>
            <a:off x="3952380" y="52796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908809" y="4245412"/>
            <a:ext cx="367665" cy="367665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67640" y="228600"/>
                </a:moveTo>
                <a:lnTo>
                  <a:pt x="182880" y="228600"/>
                </a:lnTo>
                <a:cubicBezTo>
                  <a:pt x="208131" y="228600"/>
                  <a:pt x="228600" y="208131"/>
                  <a:pt x="228600" y="182880"/>
                </a:cubicBezTo>
                <a:cubicBezTo>
                  <a:pt x="228600" y="157629"/>
                  <a:pt x="208131" y="137160"/>
                  <a:pt x="182880" y="137160"/>
                </a:cubicBezTo>
                <a:lnTo>
                  <a:pt x="182880" y="137160"/>
                </a:lnTo>
                <a:lnTo>
                  <a:pt x="121768" y="137160"/>
                </a:lnTo>
                <a:cubicBezTo>
                  <a:pt x="113348" y="137160"/>
                  <a:pt x="106528" y="130340"/>
                  <a:pt x="106528" y="121920"/>
                </a:cubicBezTo>
                <a:cubicBezTo>
                  <a:pt x="106528" y="113500"/>
                  <a:pt x="113348" y="106680"/>
                  <a:pt x="121768" y="106680"/>
                </a:cubicBezTo>
                <a:lnTo>
                  <a:pt x="121768" y="106680"/>
                </a:lnTo>
                <a:lnTo>
                  <a:pt x="213360" y="106680"/>
                </a:lnTo>
                <a:lnTo>
                  <a:pt x="213360" y="76200"/>
                </a:lnTo>
                <a:lnTo>
                  <a:pt x="167640" y="76200"/>
                </a:lnTo>
                <a:lnTo>
                  <a:pt x="167640" y="45720"/>
                </a:lnTo>
                <a:lnTo>
                  <a:pt x="137160" y="45720"/>
                </a:lnTo>
                <a:lnTo>
                  <a:pt x="137160" y="76200"/>
                </a:lnTo>
                <a:lnTo>
                  <a:pt x="121920" y="76200"/>
                </a:lnTo>
                <a:cubicBezTo>
                  <a:pt x="96669" y="76200"/>
                  <a:pt x="76200" y="96669"/>
                  <a:pt x="76200" y="121920"/>
                </a:cubicBezTo>
                <a:cubicBezTo>
                  <a:pt x="76200" y="147171"/>
                  <a:pt x="96669" y="167640"/>
                  <a:pt x="121920" y="167640"/>
                </a:cubicBezTo>
                <a:lnTo>
                  <a:pt x="121920" y="167640"/>
                </a:lnTo>
                <a:lnTo>
                  <a:pt x="182880" y="167640"/>
                </a:lnTo>
                <a:cubicBezTo>
                  <a:pt x="191300" y="167640"/>
                  <a:pt x="198120" y="174460"/>
                  <a:pt x="198120" y="182880"/>
                </a:cubicBezTo>
                <a:cubicBezTo>
                  <a:pt x="198120" y="191300"/>
                  <a:pt x="191300" y="198120"/>
                  <a:pt x="182880" y="198120"/>
                </a:cubicBezTo>
                <a:lnTo>
                  <a:pt x="182880" y="198120"/>
                </a:lnTo>
                <a:lnTo>
                  <a:pt x="91440" y="198120"/>
                </a:lnTo>
                <a:lnTo>
                  <a:pt x="91440" y="228600"/>
                </a:lnTo>
                <a:lnTo>
                  <a:pt x="137160" y="228600"/>
                </a:lnTo>
                <a:lnTo>
                  <a:pt x="137160" y="259080"/>
                </a:lnTo>
                <a:lnTo>
                  <a:pt x="167640" y="25908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146684" y="5474137"/>
            <a:ext cx="367665" cy="367665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配置实例概述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5222881" y="5436037"/>
            <a:ext cx="2541428" cy="490334"/>
            <a:chOff x="5222881" y="5436037"/>
            <a:chExt cx="2541428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5222881" y="5436037"/>
              <a:ext cx="254142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实例环境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6971715" y="4184077"/>
            <a:ext cx="2541428" cy="490334"/>
            <a:chOff x="6971715" y="4184077"/>
            <a:chExt cx="2541428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6971715" y="4184077"/>
              <a:ext cx="254142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实例设备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8736929" y="2936302"/>
            <a:ext cx="2541428" cy="490334"/>
            <a:chOff x="8736929" y="2936302"/>
            <a:chExt cx="2541428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8736929" y="2936302"/>
              <a:ext cx="254142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实例目标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2228086" y="3512222"/>
            <a:ext cx="2381737" cy="806572"/>
            <a:chOff x="2228086" y="3512222"/>
            <a:chExt cx="2381737" cy="806572"/>
          </a:xfrm>
        </p:grpSpPr>
        <p:sp>
          <p:nvSpPr>
            <p:cNvPr id="44" name="TextBox 44"/>
            <p:cNvSpPr txBox="1"/>
            <p:nvPr/>
          </p:nvSpPr>
          <p:spPr>
            <a:xfrm>
              <a:off x="2228086" y="3512222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路由器、交换机等网络设备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4027453" y="2264447"/>
            <a:ext cx="2381737" cy="806572"/>
            <a:chOff x="4027453" y="2264447"/>
            <a:chExt cx="2381737" cy="806572"/>
          </a:xfrm>
        </p:grpSpPr>
        <p:sp>
          <p:nvSpPr>
            <p:cNvPr id="46" name="TextBox 46"/>
            <p:cNvSpPr txBox="1"/>
            <p:nvPr/>
          </p:nvSpPr>
          <p:spPr>
            <a:xfrm>
              <a:off x="4027453" y="2264447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完成以太网接口及链路的配置，实现网络通信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454963" y="4740947"/>
            <a:ext cx="2381737" cy="806572"/>
            <a:chOff x="454963" y="4740947"/>
            <a:chExt cx="2381737" cy="806572"/>
          </a:xfrm>
        </p:grpSpPr>
        <p:sp>
          <p:nvSpPr>
            <p:cNvPr id="48" name="TextBox 48"/>
            <p:cNvSpPr txBox="1"/>
            <p:nvPr/>
          </p:nvSpPr>
          <p:spPr>
            <a:xfrm>
              <a:off x="454963" y="4740947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华为eNSP模拟器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以太网接口配置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73079" y="2001700"/>
            <a:ext cx="9603903" cy="34442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请输入您的内容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以太网接口配置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链路配置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以太网链路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以太网链路是最常见的局域网链路类型，具有高速度、低成本、易于维护等特点。它采用CSMA/CD（载波监听多路访问/冲突检测）机制，支持全双工和半双工通信模式。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串行链路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串行链路通常用于广域网连接，如PPP（点对点协议）和HDLC（高级数据链路控制）等。它们具有较低的成本和较高的可靠性，但传输速度较慢。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聚合链路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聚合链路是将多个物理链路捆绑成一个逻辑链路，以提高带宽和可靠性。常见的聚合链路技术包括以太网通道（Ethernet Channel）和端口汇聚（Port Trunking）。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链路类型和特点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5. 验证配置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通过ping命令或其他测试工具验证链路的连通性和配置的正确性。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4. 启用接口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将接口启用，以便进行数据传输。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3. 配置接口参数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根据所选的链路类型，配置接口的IP地址、子网掩码、速率、双工模式等参数。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1. 确定链路类型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根据网络需求和设备支持情况，选择合适的链路类型。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2. 连接物理设备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使用适当的电缆将设备连接起来，确保物理连接正确无误。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链路配置步骤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85294" y="1548543"/>
            <a:ext cx="3728630" cy="4162004"/>
          </a:xfrm>
          <a:prstGeom prst="roundRect">
            <a:avLst>
              <a:gd name="adj" fmla="val 6064"/>
            </a:avLst>
          </a:prstGeom>
          <a:solidFill>
            <a:schemeClr val="accent1">
              <a:alpha val="2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254377" y="1410097"/>
            <a:ext cx="4438895" cy="4438895"/>
          </a:xfrm>
          <a:prstGeom prst="ellipse">
            <a:avLst/>
          </a:prstGeom>
          <a:noFill/>
          <a:ln w="76200">
            <a:solidFill>
              <a:schemeClr val="accent1">
                <a:alpha val="2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068173" y="2224607"/>
            <a:ext cx="2811304" cy="2809875"/>
          </a:xfrm>
          <a:custGeom>
            <a:rect l="l" t="t" r="r" b="b"/>
            <a:pathLst>
              <a:path w="21600" h="21600">
                <a:moveTo>
                  <a:pt x="0" y="10800"/>
                </a:moveTo>
                <a:cubicBezTo>
                  <a:pt x="0" y="4835"/>
                  <a:pt x="4835" y="0"/>
                  <a:pt x="10800" y="0"/>
                </a:cubicBezTo>
                <a:cubicBezTo>
                  <a:pt x="16765" y="0"/>
                  <a:pt x="21600" y="4835"/>
                  <a:pt x="21600" y="10800"/>
                </a:cubicBezTo>
                <a:cubicBezTo>
                  <a:pt x="21600" y="16765"/>
                  <a:pt x="16765" y="21600"/>
                  <a:pt x="10800" y="21600"/>
                </a:cubicBezTo>
                <a:cubicBezTo>
                  <a:pt x="4835" y="21600"/>
                  <a:pt x="0" y="16765"/>
                  <a:pt x="0" y="10800"/>
                </a:cubicBezTo>
                <a:close/>
                <a:moveTo>
                  <a:pt x="1177" y="10800"/>
                </a:moveTo>
                <a:cubicBezTo>
                  <a:pt x="1177" y="16115"/>
                  <a:pt x="5485" y="20423"/>
                  <a:pt x="10800" y="20423"/>
                </a:cubicBezTo>
                <a:cubicBezTo>
                  <a:pt x="16115" y="20423"/>
                  <a:pt x="20423" y="16115"/>
                  <a:pt x="20423" y="10800"/>
                </a:cubicBezTo>
                <a:cubicBezTo>
                  <a:pt x="20423" y="5485"/>
                  <a:pt x="16115" y="1177"/>
                  <a:pt x="10800" y="1177"/>
                </a:cubicBezTo>
                <a:cubicBezTo>
                  <a:pt x="5485" y="1177"/>
                  <a:pt x="1177" y="5485"/>
                  <a:pt x="1177" y="10800"/>
                </a:cubicBezTo>
                <a:close/>
              </a:path>
            </a:pathLst>
          </a:custGeom>
          <a:solidFill>
            <a:schemeClr val="accent1">
              <a:alpha val="5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26728" y="2547282"/>
            <a:ext cx="2294194" cy="2200553"/>
          </a:xfrm>
          <a:custGeom>
            <a:rect l="l" t="t" r="r" b="b"/>
            <a:pathLst>
              <a:path w="1905000" h="1905000">
                <a:moveTo>
                  <a:pt x="47625" y="666750"/>
                </a:moveTo>
                <a:lnTo>
                  <a:pt x="381000" y="190500"/>
                </a:lnTo>
                <a:lnTo>
                  <a:pt x="952500" y="0"/>
                </a:lnTo>
                <a:lnTo>
                  <a:pt x="1524000" y="190500"/>
                </a:lnTo>
                <a:lnTo>
                  <a:pt x="1857375" y="666750"/>
                </a:lnTo>
                <a:lnTo>
                  <a:pt x="1857375" y="1238250"/>
                </a:lnTo>
                <a:lnTo>
                  <a:pt x="1524000" y="1714500"/>
                </a:lnTo>
                <a:lnTo>
                  <a:pt x="952500" y="1905000"/>
                </a:lnTo>
                <a:lnTo>
                  <a:pt x="381000" y="1714500"/>
                </a:lnTo>
                <a:lnTo>
                  <a:pt x="47625" y="123825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011408" y="3167128"/>
            <a:ext cx="924834" cy="92483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配置示例及解析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0" y="0"/>
            <a:ext cx="0" cy="0"/>
          </a:xfrm>
        </p:grpSpPr>
      </p:grpSp>
      <p:sp>
        <p:nvSpPr>
          <p:cNvPr id="30" name="AutoShape 30"/>
          <p:cNvSpPr/>
          <p:nvPr/>
        </p:nvSpPr>
        <p:spPr>
          <a:xfrm>
            <a:off x="1094842" y="2094623"/>
            <a:ext cx="905319" cy="9053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967542" y="2094623"/>
            <a:ext cx="905319" cy="9053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3021165" y="5414883"/>
            <a:ext cx="905319" cy="9053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1365333" y="2365115"/>
            <a:ext cx="364336" cy="364336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5238033" y="2344636"/>
            <a:ext cx="364336" cy="34814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3291657" y="5684996"/>
            <a:ext cx="364336" cy="36433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6" name="Connector 36"/>
          <p:cNvCxnSpPr/>
          <p:nvPr/>
        </p:nvCxnSpPr>
        <p:spPr>
          <a:xfrm>
            <a:off x="5858880" y="3629545"/>
            <a:ext cx="750753" cy="0"/>
          </a:xfrm>
          <a:prstGeom prst="line">
            <a:avLst/>
          </a:prstGeom>
          <a:ln w="57150">
            <a:solidFill>
              <a:schemeClr val="accent1"/>
            </a:solidFill>
            <a:prstDash val="sys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配置示例及解析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```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[Huawei] interface GigabitEthernet0/0/1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[Huawei-GigabitEthernet0/0/1] ip address 192.168.1.1 255.255.255.0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637353" y="2404706"/>
            <a:ext cx="670328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271485" y="1863863"/>
            <a:ext cx="3274807" cy="327480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218543" y="2058700"/>
            <a:ext cx="692012" cy="692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543" y="2152294"/>
            <a:ext cx="692012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5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3642991" y="2058700"/>
            <a:ext cx="692012" cy="692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3652135" y="2152294"/>
            <a:ext cx="673724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5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AutoShape 8"/>
          <p:cNvSpPr/>
          <p:nvPr/>
        </p:nvSpPr>
        <p:spPr>
          <a:xfrm>
            <a:off x="5990360" y="2058700"/>
            <a:ext cx="692012" cy="692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990360" y="2105497"/>
            <a:ext cx="692012" cy="598419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10" name="Connector 10"/>
          <p:cNvCxnSpPr/>
          <p:nvPr/>
        </p:nvCxnSpPr>
        <p:spPr>
          <a:xfrm flipH="1">
            <a:off x="2732226" y="2404706"/>
            <a:ext cx="0" cy="2857056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518866" y="3421503"/>
            <a:ext cx="2091366" cy="13971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[Huawei-GigabitEthernet0/0/1] duplex full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875468" y="3421503"/>
            <a:ext cx="2091366" cy="13971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[Huawei-GigabitEthernet0/0/1] speed 1000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290683" y="3421503"/>
            <a:ext cx="2091366" cy="13971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[Huawei-GigabitEthernet0/0/1] undo shutdown</a:t>
            </a:r>
          </a:p>
        </p:txBody>
      </p: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301" r="301"/>
          <a:stretch>
            <a:fillRect/>
          </a:stretch>
        </p:blipFill>
        <p:spPr>
          <a:xfrm>
            <a:off x="8376853" y="1993076"/>
            <a:ext cx="3064070" cy="3016380"/>
          </a:xfrm>
          <a:prstGeom prst="ellipse">
            <a:avLst/>
          </a:prstGeom>
        </p:spPr>
      </p:pic>
      <p:cxnSp>
        <p:nvCxnSpPr>
          <p:cNvPr id="15" name="Connector 15"/>
          <p:cNvCxnSpPr/>
          <p:nvPr/>
        </p:nvCxnSpPr>
        <p:spPr>
          <a:xfrm flipH="1">
            <a:off x="5100616" y="2404706"/>
            <a:ext cx="0" cy="2857056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配置示例及解析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27474" y="2630710"/>
            <a:ext cx="2226278" cy="2226278"/>
            <a:chOff x="1127474" y="2630710"/>
            <a:chExt cx="2226278" cy="2226278"/>
          </a:xfrm>
        </p:grpSpPr>
        <p:sp>
          <p:nvSpPr>
            <p:cNvPr id="3" name="AutoShape 3"/>
            <p:cNvSpPr/>
            <p:nvPr/>
          </p:nvSpPr>
          <p:spPr>
            <a:xfrm>
              <a:off x="1127474" y="2630710"/>
              <a:ext cx="2226278" cy="222627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4" name="Connector 4"/>
          <p:cNvCxnSpPr/>
          <p:nvPr/>
        </p:nvCxnSpPr>
        <p:spPr>
          <a:xfrm>
            <a:off x="3728313" y="2422931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4309187" y="3726659"/>
            <a:ext cx="665253" cy="0"/>
          </a:xfrm>
          <a:prstGeom prst="line">
            <a:avLst/>
          </a:prstGeom>
          <a:ln w="12700">
            <a:solidFill>
              <a:schemeClr val="accent4"/>
            </a:solidFill>
            <a:prstDash val="dash"/>
            <a:headEnd type="none"/>
            <a:tailEnd type="oval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728313" y="5030388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7" name="Group 7"/>
          <p:cNvGrpSpPr/>
          <p:nvPr/>
        </p:nvGrpSpPr>
        <p:grpSpPr>
          <a:xfrm>
            <a:off x="3098006" y="4715256"/>
            <a:ext cx="630365" cy="630269"/>
            <a:chOff x="3098006" y="4715256"/>
            <a:chExt cx="630365" cy="630269"/>
          </a:xfrm>
        </p:grpSpPr>
        <p:sp>
          <p:nvSpPr>
            <p:cNvPr id="8" name="AutoShape 8"/>
            <p:cNvSpPr/>
            <p:nvPr/>
          </p:nvSpPr>
          <p:spPr>
            <a:xfrm>
              <a:off x="3098006" y="4715256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42405" y="4895659"/>
            <a:ext cx="352711" cy="269463"/>
            <a:chOff x="3242405" y="4895659"/>
            <a:chExt cx="352711" cy="269463"/>
          </a:xfrm>
        </p:grpSpPr>
        <p:sp>
          <p:nvSpPr>
            <p:cNvPr id="10" name="Freeform 10"/>
            <p:cNvSpPr/>
            <p:nvPr/>
          </p:nvSpPr>
          <p:spPr>
            <a:xfrm>
              <a:off x="3242405" y="4895659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3371564" y="4966240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098006" y="2107787"/>
            <a:ext cx="630365" cy="630269"/>
            <a:chOff x="3098006" y="2107787"/>
            <a:chExt cx="630365" cy="630269"/>
          </a:xfrm>
        </p:grpSpPr>
        <p:sp>
          <p:nvSpPr>
            <p:cNvPr id="13" name="AutoShape 13"/>
            <p:cNvSpPr/>
            <p:nvPr/>
          </p:nvSpPr>
          <p:spPr>
            <a:xfrm>
              <a:off x="3098006" y="2107787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310033" y="225532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3678841" y="3411474"/>
            <a:ext cx="630365" cy="630269"/>
            <a:chOff x="3678841" y="3411474"/>
            <a:chExt cx="630365" cy="630269"/>
          </a:xfrm>
        </p:grpSpPr>
        <p:sp>
          <p:nvSpPr>
            <p:cNvPr id="16" name="AutoShape 16"/>
            <p:cNvSpPr/>
            <p:nvPr/>
          </p:nvSpPr>
          <p:spPr>
            <a:xfrm>
              <a:off x="3678841" y="3411474"/>
              <a:ext cx="630365" cy="630269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842099" y="3569779"/>
            <a:ext cx="313754" cy="313849"/>
            <a:chOff x="3842099" y="3569779"/>
            <a:chExt cx="313754" cy="313849"/>
          </a:xfrm>
        </p:grpSpPr>
        <p:sp>
          <p:nvSpPr>
            <p:cNvPr id="18" name="Freeform 18"/>
            <p:cNvSpPr/>
            <p:nvPr/>
          </p:nvSpPr>
          <p:spPr>
            <a:xfrm>
              <a:off x="3842099" y="3598926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914965" y="3671697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998309" y="3569779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 rot="16200000" flipH="1">
            <a:off x="7464743" y="-536734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 rot="16200000" flipH="1">
            <a:off x="4751927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 rot="5400000">
            <a:off x="10177558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650706" y="2152763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5" name="Freeform 25"/>
          <p:cNvSpPr/>
          <p:nvPr/>
        </p:nvSpPr>
        <p:spPr>
          <a:xfrm rot="16200000" flipH="1">
            <a:off x="7464743" y="766953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4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 rot="16200000" flipH="1">
            <a:off x="4751927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 rot="5400000">
            <a:off x="10177558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5650706" y="3472386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9" name="Freeform 29"/>
          <p:cNvSpPr/>
          <p:nvPr/>
        </p:nvSpPr>
        <p:spPr>
          <a:xfrm rot="16200000" flipH="1">
            <a:off x="7464743" y="2070735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 rot="16200000" flipH="1">
            <a:off x="4751927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 rot="5400000">
            <a:off x="10177558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650706" y="4802600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3" name="Freeform 33"/>
          <p:cNvSpPr/>
          <p:nvPr/>
        </p:nvSpPr>
        <p:spPr>
          <a:xfrm>
            <a:off x="1877711" y="3429001"/>
            <a:ext cx="725805" cy="725805"/>
          </a:xfrm>
          <a:custGeom>
            <a:rect l="l" t="t" r="r" b="b"/>
            <a:pathLst>
              <a:path w="442" h="445">
                <a:moveTo>
                  <a:pt x="70" y="400"/>
                </a:moveTo>
                <a:lnTo>
                  <a:pt x="70" y="400"/>
                </a:lnTo>
                <a:cubicBezTo>
                  <a:pt x="70" y="426"/>
                  <a:pt x="98" y="444"/>
                  <a:pt x="124" y="444"/>
                </a:cubicBezTo>
                <a:cubicBezTo>
                  <a:pt x="151" y="444"/>
                  <a:pt x="168" y="426"/>
                  <a:pt x="168" y="400"/>
                </a:cubicBezTo>
                <a:cubicBezTo>
                  <a:pt x="168" y="373"/>
                  <a:pt x="151" y="346"/>
                  <a:pt x="124" y="346"/>
                </a:cubicBezTo>
                <a:cubicBezTo>
                  <a:pt x="98" y="346"/>
                  <a:pt x="70" y="373"/>
                  <a:pt x="70" y="400"/>
                </a:cubicBezTo>
                <a:close/>
                <a:moveTo>
                  <a:pt x="319" y="400"/>
                </a:moveTo>
                <a:lnTo>
                  <a:pt x="319" y="400"/>
                </a:lnTo>
                <a:cubicBezTo>
                  <a:pt x="319" y="426"/>
                  <a:pt x="345" y="444"/>
                  <a:pt x="372" y="444"/>
                </a:cubicBezTo>
                <a:cubicBezTo>
                  <a:pt x="399" y="444"/>
                  <a:pt x="417" y="426"/>
                  <a:pt x="417" y="400"/>
                </a:cubicBezTo>
                <a:cubicBezTo>
                  <a:pt x="417" y="373"/>
                  <a:pt x="399" y="346"/>
                  <a:pt x="372" y="346"/>
                </a:cubicBezTo>
                <a:cubicBezTo>
                  <a:pt x="345" y="346"/>
                  <a:pt x="319" y="373"/>
                  <a:pt x="319" y="400"/>
                </a:cubicBezTo>
                <a:close/>
                <a:moveTo>
                  <a:pt x="159" y="284"/>
                </a:moveTo>
                <a:lnTo>
                  <a:pt x="159" y="284"/>
                </a:lnTo>
                <a:cubicBezTo>
                  <a:pt x="434" y="204"/>
                  <a:pt x="434" y="204"/>
                  <a:pt x="434" y="204"/>
                </a:cubicBezTo>
                <a:cubicBezTo>
                  <a:pt x="443" y="204"/>
                  <a:pt x="443" y="195"/>
                  <a:pt x="443" y="187"/>
                </a:cubicBezTo>
                <a:cubicBezTo>
                  <a:pt x="443" y="54"/>
                  <a:pt x="443" y="54"/>
                  <a:pt x="443" y="54"/>
                </a:cubicBezTo>
                <a:cubicBezTo>
                  <a:pt x="98" y="54"/>
                  <a:pt x="98" y="54"/>
                  <a:pt x="98" y="54"/>
                </a:cubicBezTo>
                <a:cubicBezTo>
                  <a:pt x="98" y="10"/>
                  <a:pt x="98" y="10"/>
                  <a:pt x="98" y="10"/>
                </a:cubicBezTo>
                <a:lnTo>
                  <a:pt x="89" y="0"/>
                </a:lnTo>
                <a:cubicBezTo>
                  <a:pt x="9" y="0"/>
                  <a:pt x="9" y="0"/>
                  <a:pt x="9" y="0"/>
                </a:cubicBezTo>
                <a:cubicBezTo>
                  <a:pt x="0" y="0"/>
                  <a:pt x="0" y="10"/>
                  <a:pt x="0" y="10"/>
                </a:cubicBezTo>
                <a:cubicBezTo>
                  <a:pt x="0" y="54"/>
                  <a:pt x="0" y="54"/>
                  <a:pt x="0" y="54"/>
                </a:cubicBezTo>
                <a:cubicBezTo>
                  <a:pt x="45" y="54"/>
                  <a:pt x="45" y="54"/>
                  <a:pt x="45" y="54"/>
                </a:cubicBezTo>
                <a:cubicBezTo>
                  <a:pt x="98" y="275"/>
                  <a:pt x="98" y="275"/>
                  <a:pt x="98" y="275"/>
                </a:cubicBezTo>
                <a:cubicBezTo>
                  <a:pt x="98" y="302"/>
                  <a:pt x="98" y="302"/>
                  <a:pt x="98" y="302"/>
                </a:cubicBezTo>
                <a:cubicBezTo>
                  <a:pt x="98" y="338"/>
                  <a:pt x="98" y="338"/>
                  <a:pt x="98" y="338"/>
                </a:cubicBezTo>
                <a:cubicBezTo>
                  <a:pt x="98" y="346"/>
                  <a:pt x="106" y="346"/>
                  <a:pt x="106" y="346"/>
                </a:cubicBezTo>
                <a:cubicBezTo>
                  <a:pt x="124" y="346"/>
                  <a:pt x="124" y="346"/>
                  <a:pt x="124" y="346"/>
                </a:cubicBezTo>
                <a:cubicBezTo>
                  <a:pt x="372" y="346"/>
                  <a:pt x="372" y="346"/>
                  <a:pt x="372" y="346"/>
                </a:cubicBezTo>
                <a:cubicBezTo>
                  <a:pt x="434" y="346"/>
                  <a:pt x="434" y="346"/>
                  <a:pt x="434" y="346"/>
                </a:cubicBezTo>
                <a:cubicBezTo>
                  <a:pt x="443" y="346"/>
                  <a:pt x="443" y="346"/>
                  <a:pt x="443" y="338"/>
                </a:cubicBezTo>
                <a:cubicBezTo>
                  <a:pt x="443" y="302"/>
                  <a:pt x="443" y="302"/>
                  <a:pt x="443" y="302"/>
                </a:cubicBezTo>
                <a:cubicBezTo>
                  <a:pt x="168" y="302"/>
                  <a:pt x="168" y="302"/>
                  <a:pt x="168" y="302"/>
                </a:cubicBezTo>
                <a:cubicBezTo>
                  <a:pt x="133" y="302"/>
                  <a:pt x="133" y="284"/>
                  <a:pt x="159" y="284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342361" y="1913983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```</a:t>
            </a:r>
            <a:endParaRPr lang="en-US" sz="1100"/>
          </a:p>
        </p:txBody>
      </p:sp>
      <p:sp>
        <p:nvSpPr>
          <p:cNvPr id="35" name="AutoShape 35"/>
          <p:cNvSpPr/>
          <p:nvPr/>
        </p:nvSpPr>
        <p:spPr>
          <a:xfrm>
            <a:off x="6329284" y="3234910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解析</a:t>
            </a:r>
            <a:endParaRPr lang="en-US" sz="1100"/>
          </a:p>
        </p:txBody>
      </p:sp>
      <p:sp>
        <p:nvSpPr>
          <p:cNvPr id="36" name="AutoShape 36"/>
          <p:cNvSpPr/>
          <p:nvPr/>
        </p:nvSpPr>
        <p:spPr>
          <a:xfrm>
            <a:off x="6329284" y="4521452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第一行命令进入GigabitEthernet0/0/1接口的配置模式。</a:t>
            </a:r>
            <a:endParaRPr lang="en-US" sz="1100"/>
          </a:p>
        </p:txBody>
      </p:sp>
      <p:grpSp>
        <p:nvGrpSpPr>
          <p:cNvPr id="37" name="Group 3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" name="AutoShape 3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TextBox 5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配置示例及解析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https://d.book118.com/238062100070006032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2024-09-10T01:35:12.193</cp:lastPrinted>
  <dcterms:created xsi:type="dcterms:W3CDTF">2024-09-09T17:35:12Z</dcterms:created>
  <dcterms:modified xsi:type="dcterms:W3CDTF">2024-09-09T17:35:14Z</dcterms:modified>
</cp:coreProperties>
</file>