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9A79CA-D472-4DC2-807E-4F7D7899C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951961-E316-4D59-995E-DAB2F976A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4FD6B2-4DF1-468C-B4F0-B258B29A4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E7767B-E307-4A97-A33F-68057F562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012C9B-74C2-447F-9CFE-E105397DF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A5ADD1-A26A-453F-ACB3-CD8BCA5DB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772550-0423-4D95-AC26-32D44E911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11396D-4C7E-4F19-AD5B-8D282F58C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520396-03A6-4CF9-BE5B-6FB66A110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58DEF8-2299-4606-9E01-FEA75B6CF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9B333A-63E3-454E-B381-A975CF092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6312104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沉浸式人机交互环境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沉浸式人机交互环境定义
 沉浸式人机交互环境发展历程
 沉浸式人机交互环境关键技术
 沉浸式人机交互环境应用场景
 沉浸式人机交互环境优势分析
 沉浸式人机交互环境挑战与问题
 沉浸式人机交互环境发展趋势
 总结与展望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沉浸式人机交互环境定义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沉浸式人机交互环境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沉浸式人机交互环境定义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沉浸式人机交互环境定义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1.沉浸式人机交互环境是一种高度交互、高度沉浸的技术空间，通过多维度的感官输入，使用户感受到身临其境的体验。</a:t>
            </a:r>
          </a:p>
          <a:p>
            <a:r>
              <a:t>2.这种环境利用先进的硬件和软件技术，如虚拟现实（VR）、增强现实（AR）、混合现实（MR）等，创造出逼真的虚拟世界，使用户与机器之间进行更为自然、直观的交互。</a:t>
            </a:r>
          </a:p>
          <a:p>
            <a:r>
              <a:t>3.沉浸式人机交互环境不仅增强了用户体验，还在教育、娱乐、医疗、工业设计等领域有着广泛的应用前景。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沉浸式人机交互环境的特性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1.交互性：沉浸式人机交互环境能够提供高度交互的体验，用户可以通过直观的操作与虚拟世界进行互动。</a:t>
            </a:r>
          </a:p>
          <a:p>
            <a:r>
              <a:t>2.沉浸感：通过多维度的感官输入，如视觉、听觉、触觉等，使用户感受到身临其境的体验。</a:t>
            </a:r>
          </a:p>
          <a:p>
            <a:r>
              <a:t>3.自然性：沉浸式人机交互环境旨在创造一种自然的交互方式，使用户能够像在现实生活中一样进行操作。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沉浸式人机交互环境定义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沉浸式人机交互环境的发展趋势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1.随着技术的不断进步，沉浸式人机交互环境将更加逼真、自然，提供更加丰富的用户体验。</a:t>
            </a:r>
          </a:p>
          <a:p>
            <a:r>
              <a:t>2.未来，沉浸式人机交互环境将与物联网、人工智能等先进技术相结合，创造出更加智能化、个性化的交互空间。</a:t>
            </a:r>
          </a:p>
          <a:p>
            <a:r>
              <a:t>3.随着硬件设备的普及和价格的降低，沉浸式人机交互环境将逐渐走进千家万户，成为日常生活的一部分。</a:t>
            </a:r>
          </a:p>
          <a:p>
            <a:r>
              <a:t>以上是对沉浸式人机交互环境定义的简要介绍，希望能够帮助到您。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沉浸式人机交互环境发展历程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沉浸式人机交互环境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沉浸式人机交互环境发展历程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沉浸式人机交互环境发展历程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1.早期探索：在沉浸式人机交互环境的发展初期，主要聚焦于虚拟现实（VR）和增强现实（AR）技术的探索和应用。关键技术的发展包括头戴式显示设备的质量提升、运动追踪技术的精准度提高等。</a:t>
            </a:r>
          </a:p>
          <a:p>
            <a:r>
              <a:t>2.技术进步：随着技术的不断进步，沉浸式人机交互环境开始融入更多的感官体验，如触觉反馈、空间音频等，提升了用户的沉浸感。同时，AI技术的应用也为沉浸式环境提供了更加智能的交互体验。</a:t>
            </a:r>
          </a:p>
          <a:p>
            <a:r>
              <a:t>3.应用领域扩展：沉浸式人机交互环境的应用领域逐渐扩展，从游戏娱乐延伸到教育、医疗、工业设计等各个领域，成为了新的交互方式。</a:t>
            </a:r>
          </a:p>
          <a:p>
            <a:r>
              <a:t>4.标准化与规范化：随着沉浸式人机交互环境的发展，相关行业的标准化和规范化工作也逐渐展开，推动了技术的普及和发展。</a:t>
            </a:r>
          </a:p>
          <a:p>
            <a:r>
              <a:t>5.商业化进程：沉浸式人机交互环境的商业化进程加快，各个公司纷纷推出相关的产品和服务，形成了新的商业生态。</a:t>
            </a:r>
          </a:p>
          <a:p>
            <a:r>
              <a:t>6.未来展望：沉浸式人机交互环境的发展前景广阔，未来将与更多技术结合，如5G、云计算等，为用户提供更加丰富和深入的沉浸式体验。同时，随着技术的不断发展，沉浸式人机交互环境将在更多领域得到应用，成为未来人机交互的重要方式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沉浸式人机交互环境关键技术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沉浸式人机交互环境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沉浸式人机交互环境关键技术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虚拟现实技术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1.虚拟现实技术能够创建出高度逼真的三维虚拟环境，使用户能够沉浸其中并与虚拟环境进行交互。</a:t>
            </a:r>
          </a:p>
          <a:p>
            <a:r>
              <a:t>2.通过头戴式显示器、手柄等交互设备，用户可以实现对虚拟环境的控制和操作，增强了人机交互的体验。</a:t>
            </a:r>
          </a:p>
          <a:p>
            <a:r>
              <a:t>3.虚拟现实技术已在游戏、娱乐、医疗、教育等领域得到广泛应用，未来将进一步拓展其应用范围。</a:t>
            </a:r>
          </a:p>
          <a:p>
            <a:r>
              <a:t>---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增强现实技术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1.增强现实技术能够将虚拟元素与现实环境相结合，提高用户对现实世界的感知和体验。</a:t>
            </a:r>
          </a:p>
          <a:p>
            <a:r>
              <a:t>2.通过手机、平板等设备的摄像头和传感器，增强现实技术可以识别现实环境中的物体和信息，并将其与虚拟元素进行融合。</a:t>
            </a:r>
          </a:p>
          <a:p>
            <a:r>
              <a:t>3.增强现实技术已在工业维修、医疗、教育等领域得到广泛应用，未来将进一步改变人们的生活方式。</a:t>
            </a:r>
          </a:p>
          <a:p>
            <a:r>
              <a:t>---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沉浸式人机交互环境关键技术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全息投影技术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1.全息投影技术能够将虚拟图像投射到空气中或特殊材料上，形成逼真的三维影像。</a:t>
            </a:r>
          </a:p>
          <a:p>
            <a:r>
              <a:t>2.全息投影技术可以提高人机交互的直观性和沉浸感，使用户能够更加深入地理解和操作虚拟环境。</a:t>
            </a:r>
          </a:p>
          <a:p>
            <a:r>
              <a:t>3.全息投影技术已在娱乐、广告、教育等领域得到应用，未来有望成为人机交互的重要技术手段。</a:t>
            </a:r>
          </a:p>
          <a:p>
            <a:r>
              <a:t>---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多感官交互技术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1.多感官交互技术能够利用人的多种感官（如听觉、视觉、触觉等）进行人机交互，提高交互的自然性和真实感。</a:t>
            </a:r>
          </a:p>
          <a:p>
            <a:r>
              <a:t>2.通过多感官交互技术，用户可以更加直观地感知和操作虚拟环境，增强沉浸感和体验。</a:t>
            </a:r>
          </a:p>
          <a:p>
            <a:r>
              <a:t>3.多感官交互技术已在游戏、虚拟现实、增强现实等领域得到应用，未来有望进一步拓展其应用范围。</a:t>
            </a:r>
          </a:p>
          <a:p>
            <a:r>
              <a:t>---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沉浸式人机交互环境关键技术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1.智能语音识别技术能够将人的语音转化为文字或指令，实现更加便捷的人机交互。</a:t>
            </a:r>
          </a:p>
          <a:p>
            <a:r>
              <a:t>2.通过智能语音识别技术，用户可以通过语音与虚拟环境进行交互，提高了交互的效率和自然性。</a:t>
            </a:r>
          </a:p>
          <a:p>
            <a:r>
              <a:t>3.智能语音识别技术已在智能家居、智能车载、智能客服等领域得到广泛应用，未来有望成为人机交互的重要技术手段。</a:t>
            </a:r>
          </a:p>
          <a:p>
            <a:r>
              <a:t>---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脑机接口技术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1.脑机接口技术能够实现人脑与计算机或机器人之间的直接通信，提高人机交互的效率和自然性。</a:t>
            </a:r>
          </a:p>
          <a:p>
            <a:r>
              <a:t>2.通过脑机接口技术，用户可以通过意念控制虚拟环境或机器人，实现更加便捷和直观的人机交互。</a:t>
            </a:r>
          </a:p>
          <a:p>
            <a:r>
              <a:t>3.脑机接口技术尚在研究和实验阶段，但未来有望成为人机交互的重要技术手段，改变人们的生活方式。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智能语音识别技术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沉浸式人机交互环境应用场景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沉浸式人机交互环境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沉浸式人机交互环境应用场景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游戏娱乐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1.高度逼真的沉浸式体验：通过精细的3D建模和物理引擎，创造出接近真实的游戏世界，为玩家带来身临其境的感受。</a:t>
            </a:r>
          </a:p>
          <a:p>
            <a:r>
              <a:t>2.实时交互：通过玩家的实时输入，游戏环境能够即时响应，增强游戏的互动性和趣味性。</a:t>
            </a:r>
          </a:p>
          <a:p>
            <a:r>
              <a:t>3.AI驱动的NPC交互：非玩家角色能够具备智能化的交互能力，提高游戏的挑战性和可玩性。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虚拟现实培训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1.安全模拟：通过虚拟现实技术，可以在安全的环境中模拟危险或高成本的操作，提高培训效率。</a:t>
            </a:r>
          </a:p>
          <a:p>
            <a:r>
              <a:t>2.真实模拟：高度逼真的环境模拟可以使受训者更好地适应实际操作。</a:t>
            </a:r>
          </a:p>
          <a:p>
            <a:r>
              <a:t>3.个性化教学：系统可以根据受训者的表现进行个性化教学，提高教学效果。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沉浸式人机交互环境应用场景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远程协作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1.沉浸式共享环境：通过虚拟现实技术，可以在远程的情况下创建一个共享的工作环境，提高团队协作效率。</a:t>
            </a:r>
          </a:p>
          <a:p>
            <a:r>
              <a:t>2.实时交流：可以在虚拟环境中进行实时交流，提高沟通效果。</a:t>
            </a:r>
          </a:p>
          <a:p>
            <a:r>
              <a:t>3.数据共享：可以在虚拟环境中共享数据和信息，方便团队协作。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医疗诊断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1.高度逼真的模拟：通过虚拟现实技术，可以模拟出高度逼真的医学图像和手术场景，提高医生的诊断准确率。</a:t>
            </a:r>
          </a:p>
          <a:p>
            <a:r>
              <a:t>2.远程会诊：可以通过虚拟现实技术进行远程会诊，方便医生之间的交流和诊断。</a:t>
            </a:r>
          </a:p>
          <a:p>
            <a:r>
              <a:t>3.培训和教育：通过虚拟现实技术，可以对医学学生进行培训和教育，提高他们的技能水平。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沉浸式人机交互环境应用场景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工业设计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1.产品原型设计：通过虚拟现实技术，可以在虚拟环境中进行产品原型设计，提高设计效率。</a:t>
            </a:r>
          </a:p>
          <a:p>
            <a:r>
              <a:t>2.模拟测试：可以在虚拟环境中对产品进行模拟测试，优化产品设计。</a:t>
            </a:r>
          </a:p>
          <a:p>
            <a:r>
              <a:t>3.协同设计：可以在虚拟环境中进行协同设计，提高团队协作效率。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智慧城市建设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1.城市规划：通过虚拟现实技术，可以在虚拟环境中进行城市规划，提高规划效率和准确性。</a:t>
            </a:r>
          </a:p>
          <a:p>
            <a:r>
              <a:t>2.模拟测试：可以在虚拟环境中对城市规划进行模拟测试，优化城市规划方案。</a:t>
            </a:r>
          </a:p>
          <a:p>
            <a:r>
              <a:t>3.市民参与：通过虚拟现实技术，可以让市民参与到城市规划中来，提高规划的民主性和科学性。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沉浸式人机交互环境优势分析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沉浸式人机交互环境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https://d.book118.com/238063121042006023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1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沉浸式人机交互环境定义</vt:lpstr>
      <vt:lpstr> 沉浸式人机交互环境定义</vt:lpstr>
      <vt:lpstr> 沉浸式人机交互环境定义</vt:lpstr>
      <vt:lpstr> 沉浸式人机交互环境发展历程</vt:lpstr>
      <vt:lpstr> 沉浸式人机交互环境发展历程</vt:lpstr>
      <vt:lpstr> 沉浸式人机交互环境关键技术</vt:lpstr>
      <vt:lpstr> 沉浸式人机交互环境关键技术</vt:lpstr>
      <vt:lpstr> 沉浸式人机交互环境关键技术</vt:lpstr>
      <vt:lpstr> 沉浸式人机交互环境关键技术</vt:lpstr>
      <vt:lpstr> 沉浸式人机交互环境应用场景</vt:lpstr>
      <vt:lpstr> 沉浸式人机交互环境应用场景</vt:lpstr>
      <vt:lpstr> 沉浸式人机交互环境应用场景</vt:lpstr>
      <vt:lpstr> 沉浸式人机交互环境应用场景</vt:lpstr>
      <vt:lpstr> 沉浸式人机交互环境优势分析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2024-08-29T19:23:56.361</cp:lastPrinted>
  <dcterms:created xsi:type="dcterms:W3CDTF">2024-08-29T11:23:56Z</dcterms:created>
  <dcterms:modified xsi:type="dcterms:W3CDTF">2024-08-29T11:23:58Z</dcterms:modified>
</cp:coreProperties>
</file>