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C92C-853E-4231-B4EE-CCDA197D4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1D154-8B8B-47E6-8B39-506BB787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9C75B-2CE2-482B-9DD0-39AE56CD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F4202-2BB0-483A-87D3-95405488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02100-706F-48B9-A009-7F535C74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0E541-988F-45C8-84A6-DB964F49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C4FAF-E52F-4EA3-82FA-0A8D1C34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D2535-3960-4787-8E2F-DEB2A461D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FC4C7-ACA5-4815-B725-212E4A0B1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BDE07-A514-441A-9DB3-D210421BB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1450A-D0A6-4DD7-873C-6F6EEC981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401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新能源解决能源短缺的方案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能源短缺现状及影响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新能源技术及其优势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新能源在解决能源短缺中作用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国内外新能源政策与法规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企业在新能源领域创新实践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能源短缺现状及影响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化石能源主导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全球能源消费中，石油、天然气和煤炭等化石能源占据主导地位，是主要的能源来源。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近年来，可再生能源（如太阳能、风能等）在全球能源消费中的占比逐年上升，但相对于化石能源仍然较少。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能源消费地域差异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不同国家和地区的能源消费结构存在较大差异，发达国家往往更加注重可再生能源的开发和利用。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全球能源消费结构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化石能源的储量有限，随着人类的不断开采和利用，化石能源逐渐枯竭，导致能源供应不足。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化石能源枯竭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随着全球人口的增长和经济的发展，人类对能源的需求不断增加，使得能源供应压力加大。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部分国家和地区在能源利用上存在浪费和不合理现象，加剧了能源短缺问题。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能源利用不合理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能源短缺原因分析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能源短缺可能引发社会不稳定因素，如能源争夺、能源安全等问题，对社会发展造成负面影响。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经济成本增加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能源短缺会导致能源价格上涨，增加企业和个人的经济成本，影响经济发展。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环境问题加剧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化石能源的过度使用会产生大量的二氧化碳等温室气体，加剧全球气候变化和环境污染问题。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对经济与环境影响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新能源技术及其优势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利用光伏效应将太阳能转化为电能，具有清洁、可再生、无噪音等优点。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利用太阳能热量加热水，节能环保，广泛应用于家庭和商业场所。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417" r="20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将太阳能技术与建筑设计相结合，实现建筑物的自给自足能源供应。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太阳能建筑一体化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利用风力驱动风力发电机转动，进而产生电能，是一种成熟且广泛应用的新能源技术。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36" b="120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风能储能技术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风能海洋应用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942" b="159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将风能转化为其他形式的能量进行储存，如风能压缩空气储能、风能制氢等。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利用海上丰富的风能资源，发展海上风电和海洋能综合利用。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潮汐能发电技术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利用潮汐涨落产生的动能和势能驱动发电机组发电，适用于沿海地区。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水能储能技术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将水能转化为其他形式的能量进行储存，如抽水蓄能、水力压缩空气储能等。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利用水流驱动水轮机转动，进而产生电能，是一种高效、清洁的能源利用方式。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生物质燃烧发电技术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将生物质燃烧产生的热能转化为电能，适用于农业废弃物、林业废弃物等生物质资源的利用。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生物质气化技术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将生物质在高温下气化生成可燃气体，用于供热、发电或合成液体燃料。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生物质液化技术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通过化学或生物方法将生物质转化为液体燃料，如生物柴油、生物乙醇等。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新能源在解决能源短缺中作用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提高能源供应安全性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能源来源多样化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新能源的开发利用可以减少对传统能源的依赖，降低能源供应中断的风险，提高能源安全性。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分布式能源系统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新能源技术可以实现分布式能源系统的构建，使得能源供应更加灵活、可靠，减少对传统大型集中式能源系统的依赖。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新能源产业是一个快速发展的产业，可以创造大量的就业机会，促进经济增长。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新能源技术的开发利用需要不断的创新和技术进步，可以推动相关产业的发展和技术创新。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促进经济可持续发展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https://d.book118.com/238064010046006032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2024-09-09T18:39:00.198</cp:lastPrinted>
  <dcterms:created xsi:type="dcterms:W3CDTF">2024-09-09T10:39:00Z</dcterms:created>
  <dcterms:modified xsi:type="dcterms:W3CDTF">2024-09-09T10:39:02Z</dcterms:modified>
</cp:coreProperties>
</file>