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339A7-643C-445F-867F-F7FCA1C86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74527-31B9-47F3-93A1-619240D9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C8FB1-290A-424F-9F18-36FE3AB1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939E0-A100-44D1-8224-952718E36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B5044-FEF6-4749-A034-C9913794F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09A6A-A3C4-4BEB-BC62-867029285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82D8A-C16B-4464-B2A3-70275BBE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5E068-893B-4C7D-B1E1-867C62B3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BFE92-0CEC-40F1-B7B9-C45369F6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72ED9-A5D9-4DEA-BDE4-0DBBC617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8E8ED-0D7F-41FD-BA51-AAEE6C70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403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5酒店管理中的人力资源管理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人力资源管理在酒店业中的重要性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薪酬福利体系设计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总结：提升酒店管理中的人力资源管理水平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人力资源管理在酒店业中的重要性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通过提供全面的培训和发展机会，帮助员工提升技能和能力，增强他们对工作的满意度和投入度。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员工培训和发展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建立公正的激励和奖励制度，根据员工的工作表现和贡献给予相应的回报，激发员工的积极性和忠诚度。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激励和奖励制度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营造积极、健康、安全的工作环境，关注员工福利和心理健康，提高员工的归属感和满意度。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良好的工作环境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04" b="5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6" b="5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优化酒店运营效率和业绩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合理的人力资源规划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根据酒店业务需求和战略目标，制定合理的人力资源规划，确保人员配置满足业务需求，避免人力浪费或不足。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高效的招聘和选拔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通过科学的招聘和选拔流程，吸引和选拔优秀人才，提高酒店整体员工素质和工作效率。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建立有效的绩效管理体系，对员工的工作表现进行评估和反馈，帮助员工改进工作方法和提升业绩。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通过人力资源管理实践，展现酒店对员工的关爱和尊重，塑造酒店良好的品牌形象，吸引更多优秀人才和客户。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积极推动企业文化建设，培育积极向上的企业价值观和精神风貌，增强员工的认同感和凝聚力。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加强员工关系管理，构建和谐稳定的劳动关系，减少员工纠纷和投诉，维护酒店声誉和形象。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塑造良好企业文化和品牌形象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招聘与选拔策略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制定选拔标准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结合岗位特点和酒店文化，制定符合实际需求的选拔标准，包括知识、技能、经验、素质等方面。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招聘流程设计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设计合理的招聘流程，包括信息发布、简历筛选、面试安排、背景调查等环节，确保招聘工作的高效和准确。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确定招聘岗位和人数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根据酒店业务需求和人力资源规划，明确需要招聘的岗位、人数及任职要求。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制定招聘计划和选拔标准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36" r="87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906" r="1090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9" r="109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招聘渠道的选择与运用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充分利用酒店内部人才资源，通过内部推荐、内部竞聘等方式选拔合适人才。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与高校合作，参加校园招聘会，选拔优秀毕业生加入酒店。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利用各类招聘网站、社交媒体等渠道发布招聘信息，吸引更多优秀人才。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与猎头公司合作，寻找高端人才，满足酒店对特殊人才的需求。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内部招聘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网络招聘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猎头公司合作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0872" r="308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掌握有效的面试技巧，如提问技巧、倾听技巧、观察技巧等，以便更好地了解应聘者的能力和素质。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面试技巧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运用多种评估方法对应聘者进行全面评价，包括笔试、面试、心理测试、背景调查等。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设计合理的面试流程，包括初试、复试等环节，确保选拔出的人才符合酒店要求。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对面试官进行专业培训，提高面试官的面试技巧和评估能力，确保面试的公正性和准确性。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面试官培训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面试技巧及评估方法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培训与发展规划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通过讲解、案例分析等方式，使新员工了解酒店的企业文化、价值观和服务理念。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针对酒店各岗位的业务知识和技能，设计相应的培训课程，包括前台接待、客房服务、餐饮服务、销售技巧等。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业务知识与技能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通过模拟演练、角色扮演等方式，培养新员工的职业礼仪和职业素养，提高服务质量。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礼仪与职业素养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组织团队建设活动，培养新员工的团队协作精神和沟通能力。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新员工培训内容及方法设计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针对员工在工作中遇到的问题和需要提高的技能，提供在岗培训，包括业务知识更新、服务技巧提升等。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在岗培训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鼓励员工参加行业内的培训、研讨会等活动，拓宽视野，学习先进的酒店管理经验和服务技能。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实施交叉培训计划，让员工了解不同岗位的工作内容和技能要求，提高员工的综合素质和适应能力。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交叉培训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鼓励员工利用业余时间进行自我学习，通过阅读、网络课程等方式不断提升自己的知识和技能水平。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在职员工技能提升途径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领导力培养与接班人计划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领导力培训课程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为酒店各级管理人员提供领导力培训课程，包括领导力理论、沟通技巧、团队建设等，提高管理人员的领导能力。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接班人选拔与培养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制定接班人计划，通过选拔具有潜力的员工，为他们提供个性化的培养计划和职业发展路径，确保酒店人才的连续性和稳定性。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轮岗实习与挂职锻炼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安排管理人员进行轮岗实习和挂职锻炼，让他们全面了解酒店各部门的运作和管理，提高综合管理能力。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激励与考核机制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建立激励与考核机制，对管理人员的工作表现进行评估和奖励，激发他们的工作积极性和创新精神。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薪酬福利体系设计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https://d.book118.com/238064036053006045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2024-09-25T20:46:53.973</cp:lastPrinted>
  <dcterms:created xsi:type="dcterms:W3CDTF">2024-09-25T12:46:53Z</dcterms:created>
  <dcterms:modified xsi:type="dcterms:W3CDTF">2024-09-25T12:46:56Z</dcterms:modified>
</cp:coreProperties>
</file>