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47740-B01D-42D7-9873-054C9CB2B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70F33-3DB6-471A-8CD3-58FF39140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0A47B-9866-4C45-BE9D-AC5588BCE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23433-C435-4086-9EBA-209B356FA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C3754D-F972-4B34-857C-18DAB7729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516DC-8616-4BC4-998C-FB36A1081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D4EED8-0C11-41FB-A6D4-198854F80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9DB41-B57C-41EA-80A1-B3C53760D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BCE6A-E7CD-41C7-AF84-BF2FA422D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506DF-A2F0-4BAB-978A-797061254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F4DF1-4C84-4F7B-B78E-0830C0681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65034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情态动词在表示习惯和可能性方面的用法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表示习惯的情态动词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表示可能性的情态动词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情态动词在句子中的位置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情态动词的否定形式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情态动词的疑问句和答语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总结与练习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情态动词是一种辅助动词，用于表达说话者对行为、状态或事件的可能性、必要性、愿望、推测等情态意义。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根据情态动词的语义和功能，可将其分为三类：表示可能性的情态动词（如may, can, could等）、表示必要性的情态动词（如must, should, ought to等）和表示愿望的情态动词（如will, would, shall等）。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情态动词没有人称和数的变化，即不论主语是第几人称或单数、复数，情态动词的形式都保持不变。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情态动词不能单独作谓语，必须与其他动词原形一起构成谓语。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情态动词没有时态的变化，即不论是一般现在时、一般过去时还是一般将来时，情态动词的形式都保持不变。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与助动词的区别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与实义动词的区别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与连系动词的区别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助动词协助主要动词构成谓语动词词组，而情态动词则表达说话者的情态意义。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实义动词具有完整的词义，可以单独作谓语。而情态动词则必须与其他动词原形一起构成谓语，表达说话者的情态意义。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连系动词用于连接主语和表语，构成主系表结构。而情态动词则用于表达说话者的情态意义，不构成主系表结构。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情态动词与其他动词的区别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表示习惯的情态动词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表示总是、一直如此，强调动作的重复性。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用于一般现在时，表示主语的习惯性或经常性行为。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位置通常放在行为动词之前，be动词、助动词或情态动词之后。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always的用法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表示通常、经常如此，强调动作的一般性。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用于一般现在时或一般过去时，表示主语的一般性行为或习惯。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位置与always相同，放在行为动词之前，be动词、助动词或情态动词之后。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usually的用法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表示经常、时常如此，强调动作的频率。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用于一般现在时或一般过去时，表示动作的经常性。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位置与always和usually相同，放在行为动词之前，be动词、助动词或情态动词之后。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often的用法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表示有时、偶尔如此，强调动作的不确定性。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用于一般现在时或一般过去时，表示动作发生的概率较小。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位置与always、usually和often相同，放在行为动词之前，be动词、助动词或情态动词之后。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sometimes的用法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表示可能性的情态动词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may/might的用法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may/might用于表达某件事情发生的可能性，通常用于肯定句和否定句中。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may/might可以委婉地提出建议或请求，使语气更加礼貌。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may用于表达祝愿或希望，通常与动词原形连用。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表示可能性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委婉地提出建议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表示祝愿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表示能力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表示可能性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委婉地提出请求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can/could的用法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can/could也可以用于表达某件事情发生的可能性，但通常用于疑问句和否定句中。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could可以委婉地提出请求或建议，使语气更加礼貌。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can/could用于表达某人具备完成某项任务的能力。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will/would用于表达某人的意愿或决心，通常与动词原形连用。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表示意愿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will/would也可以用于预测未来某件事情发生的可能性。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would可以用于表达过去的习惯或经常发生的动作。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will/would的用法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should用于给出建议或推荐，通常与动词原形连用。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表示建议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should也可以用于表达某人应该承担的责任或义务。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表示责任或义务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should可以用于表达某件事情发生的可能性，但语气较为不确定。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表示推测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should的用法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情态动词在句子中的位置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https://d.book118.com/238065034134006036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2024-09-16T10:42:02.052</cp:lastPrinted>
  <dcterms:created xsi:type="dcterms:W3CDTF">2024-09-16T02:42:02Z</dcterms:created>
  <dcterms:modified xsi:type="dcterms:W3CDTF">2024-09-16T02:42:04Z</dcterms:modified>
</cp:coreProperties>
</file>