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76702-CAE6-44D9-B0BA-AB07841C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FDEB7-CE38-4A12-BA62-D7745C6D7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E5891-46A8-4217-A72C-7B5213939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BE769-C514-45A9-9452-A4CECBFD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E5758-034D-42F6-AAB8-54BD5D6B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F6194-5907-4320-861E-7709627FF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E7F15-609A-4C08-8B75-4C3A6963E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76E19-D13B-4656-A5DB-A0B559424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8CE43-D40E-44DB-A4EE-FAB1492C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72DDE-91A9-4884-9C36-A8D04070A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79CBA-3116-4ABA-8FBF-D2227A8F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7013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《微软用户护》ppt课件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微软用户护简介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微软用户护的核心功能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如何使用微软用户护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微软用户护的未来展望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微软用户护简介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微软用户护的起源和发展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公司成立于1975年，起初是一家提供BASIC解释器的小型软件公司。随着个人电脑的普及，微软开始开发操作系统和办公软件，逐渐发展成为全球最大的软件制造商之一。微软用户护作为微软公司的一个重要组成部分，最初是为了解决用户在使用微软产品过程中遇到的问题而成立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微软用户护的起源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微软产品的不断升级和扩展，微软用户护也经历了不断的发展和变革。起初，微软用户护主要通过电话和邮件为用户提供技术支持。随着互联网的普及，微软用户护开始建立在线支持平台，提供更加便捷的技术支持和服务。如今，微软用户护已经成为一个全球性的技术支持和服务团队，为用户提供全方位的技术支持和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微软用户护的发展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微软用户护的目标是帮助用户更好地使用微软产品，解决用户在使用过程中遇到的问题，提高用户的满意度和忠诚度。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微软用户护的宗旨是“以客户为中心，提供优质、高效的技术支持和服务”。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微软用户护的目标和宗旨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用户护的特色在于其全球化的服务网络和技术支持团队。无论用户身在何处，都能获得来自微软用户护的专业技术支持和服务。此外，微软用户护还注重与用户的互动和沟通，通过多种渠道了解用户需求和反馈，不断改进和完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用户护的优势在于其丰富的技术经验和专业知识。团队成员经过严格的培训和选拔，具备扎实的技术基础和出色的解决问题的能力。此外，微软用户护还与微软产品团队紧密合作，及时获取最新的产品信息和功能介绍，为用户提供最新的技术支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微软用户护的特色和优势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微软用户护的核心功能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提供多层次的安全验证，保障账户不被非法登录。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微软用户护提供了多重身份验证功能，用户可以设置手机验证码、指纹、人脸识别等多种验证方式，有效防止账户被非法登录。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账户保护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全方位保护用户数据，防止数据泄露和被篡改。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微软用户护采用先进的加密技术，对用户数据进行全面保护，确保数据在传输和存储过程中的安全。同时，还提供了数据备份和恢复功能，防止数据丢失。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及时推送软件更新，修复漏洞，提升系统安全性。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微软用户护会定期检查软件更新，及时推送最新的系统和应用程序补丁，修复系统漏洞，提升系统安全性。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软件更新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严格控制个人信息收集和使用，保护用户隐私。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微软用户护在收集和使用个人信息时，严格遵守相关法律法规和隐私政策，确保用户隐私不被侵犯。用户可以随时查看和管理自己的个人信息。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提供远程协助功能，帮助用户解决使用问题。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微软用户护提供了远程协助功能，用户可以请求他人协助解决使用问题。通过远程桌面连接，专家可以远程控制用户的电脑，帮助解决问题。同时，还支持实时语音和文字交流，方便用户与专家沟通。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远程协助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如何使用微软用户护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https://d.book118.com/238067013065006027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2024-09-05T09:49:14.887</cp:lastPrinted>
  <dcterms:created xsi:type="dcterms:W3CDTF">2024-09-05T01:49:14Z</dcterms:created>
  <dcterms:modified xsi:type="dcterms:W3CDTF">2024-09-05T01:49:16Z</dcterms:modified>
</cp:coreProperties>
</file>