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E89A6-D0B7-4927-9273-7DA850D60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C3D5A-5157-4125-8242-C7944FC68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42396-0303-4AAD-9CA5-E9A9D49AC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68121-B325-437F-AEE1-02337D414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9784D-A4AD-4185-BC6E-390157A8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BD7BE-3E14-4E87-A800-F5F3C254F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D1769D-D7D5-4156-BB21-7A3DCBAD0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892FD-6DB2-4339-832E-193E02B90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33ED7-8BD2-4C20-9375-8B7D5A349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0890A-58AE-445F-933D-4BEEBAF1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53886-0E5C-432D-A358-41EED0DDA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7037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项目供应商和外部资源管理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项目供应商概述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外部资源管理概述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项目供应商管理策略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外部资源管理策略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项目供应商与外部资源协同管理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案例分析：某企业项目供应商及外部资源管理实践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项目供应商概述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项目供应商是指为项目提供所需产品或服务的企业或个人。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项目供应商在项目管理中扮演着重要角色，他们是项目资源的提供者，负责根据项目需求提供相应的产品或服务，支持项目的顺利实施。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可分为原材料供应商、设备供应商、服务提供商等。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按供应内容分类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可分为长期合作伙伴、短期合同供应商、一次性交易供应商等。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按合作方式分类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可分为一级供应商、二级供应商、三级供应商等。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按供应链位置分类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合作意愿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评估供应商的合作态度和沟通能力，以及解决问题的意愿和能力。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考察供应商的技术实力和创新能力，以满足项目的技术需求。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评估供应商的交货准时率和可靠性，确保项目进度不受影响。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评估供应商的产品或服务质量，包括历史绩效、质量管理体系等。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考虑供应商的价格水平，以及成本节约的潜力和机会。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外部资源管理概述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外部资源管理是指企业为实现项目目标，对项目所需外部资源进行有效识别、获取、配置和利用的过程。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随着企业竞争的加剧和全球化趋势的发展，外部资源在项目管理中的地位日益凸显。合理的外部资源管理能够降低项目成本，提高项目效率，增强企业的竞争优势。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包括原材料、零部件、设备等，是项目执行过程中的物质基础。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指具备特定技能和经验的外部人员，如顾问、专家等，为项目提供智力支持。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来自外部的投资、贷款等资金支持，是项目实施的必要保障。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先进的工艺、技术、专利等，有助于提高项目的创新能力和技术水平。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外部资源类型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通过招标、询价等方式从市场上购买所需物资和服务。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与其他企业或机构建立合作关系，共享资源、共担风险。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租用设备、场地等，以满足项目短期需求。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申请政府补贴、贷款等政策支持，减轻项目资金压力。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外部资源获取途径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项目供应商管理策略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69" r="226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根据项目需求和目标，制定包括质量、成本、交货期、服务、技术能力和创新能力等在内的评估标准。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通过市场调查、招标、询价等方式收集潜在供应商的信息，建立供应商信息库。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供应商信息收集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根据评估标准对供应商信息进行初步筛选，缩小选择范围。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供应商初步筛选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对初步筛选后的供应商进行深入评估，包括现场考察、产品试用、质量审核等，确保选择最符合项目需求的供应商。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供应商深入评估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供应商合同签订与执行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合同条款协商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与选定的供应商就合同条款进行协商，明确双方的权利和义务，包括产品规格、质量标准、交货期、价格、付款方式、违约责任等。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在协商一致的基础上，与供应商签订正式合同，确保双方权益得到法律保障。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合同执行监控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建立合同执行监控机制，对供应商的合同履行情况进行跟踪和监督，确保供应商按照合同约定履行义务。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问题处理与合同变更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在合同执行过程中，如遇到问题或需要变更合同内容，及时与供应商协商解决，确保项目顺利进行。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与优秀供应商建立长期稳定的合作关系，实现互利共赢。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鼓励供应商进行持续改进和提升，提高产品质量和服务水平。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与供应商建立信息共享和协同机制，加强双方在产品设计、生产、物流等方面的协同合作，提高整体运营效率。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建立激励与约束机制，对表现优秀的供应商给予一定的奖励和优惠政策，对表现不佳的供应商采取相应的惩罚措施，促进供应商之间的良性竞争和合作。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激励与约束机制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供应商关系维护与优化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外部资源管理策略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外部资源识别与评估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通过市场调研、专家咨询等方式，识别项目所需的外部资源类型、数量和质量要求。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对识别出的外部资源进行评估，包括资源的可靠性、稳定性、成本效益等方面，确保资源能够满足项目需求。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根据项目需求和资源评估结果，制定合理的资源整合方案，包括资源的采购、调配和整合方式等。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充分利用整合后的外部资源，提高资源利用效率，降低项目成本，同时确保资源的可持续利用。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外部资源整合与利用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https://d.book118.com/238067037117006026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2024-09-04T05:52:18.615</cp:lastPrinted>
  <dcterms:created xsi:type="dcterms:W3CDTF">2024-09-03T21:52:18Z</dcterms:created>
  <dcterms:modified xsi:type="dcterms:W3CDTF">2024-09-03T21:52:20Z</dcterms:modified>
</cp:coreProperties>
</file>