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C7878-A8A4-4C7B-B0F7-A779722EE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9785D-5A78-4791-AB65-AC5933C63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D81693-578E-4A8A-93DA-7C001573E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31541-6972-4495-A38B-8300EEEDC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4EAF68-3B93-41B8-9972-7C74CB7DC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58D93A-295B-4CE2-B91C-375375C8A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5E7854-654E-48F6-B128-27625B42E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73C89-A4E7-43DE-A873-415AE765A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FCDEC4-E669-4343-937A-B85B7C700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F7FF2-3533-43BB-893C-8E9EB14A1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EB1B4-4CEE-46CE-9A63-9D121A6F0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67113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不同行业的个人防护培训策略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制造业个人防护培训策略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医疗行业个人防护培训策略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建筑行业个人防护培训策略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交通运输行业个人防护培训策略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通过个人防护培训，使员工充分认识到自身安全的重要性，增强安全意识。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掌握防护技能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降低事故风险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培训员工掌握必要的个人防护技能，如正确佩戴和使用防护用品，有效应对突发事件。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通过个人防护培训，降低因员工操作不当或防护不到位导致的事故风险。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包括各行业从业人员，特别是接触危险源和特殊作业环境的员工。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涵盖个人防护用品的选用、佩戴、使用和维护，以及应急情况下的自救和互救措施。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采用理论授课、实践操作和模拟演练相结合的方式，确保培训效果。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通过考试、实操演练等方式对培训效果进行评估，确保员工掌握相关知识和技能。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制造业个人防护培训策略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57" r="307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制造业涉及广泛的工艺流程和复杂的设备操作，员工面临多种潜在的职业危害。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在制造业中，员工可能面临机械伤害、电气伤害、化学物品伤害、噪音和振动等危害。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制造业特点及风险分析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根据制造业的具体工种和作业环境，选用适当的个人防护用品，如安全帽、防护服、劳保鞋、耳塞等。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确保个人防护用品的正确佩戴和使用，如调整安全帽带、拉紧防护服袖口、系好劳保鞋带等。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个人防护用品选用与佩戴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用品佩戴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用品选用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在发生意外事故时，员工应立即停止作业，按照应急预案进行紧急处理，如关闭设备、切断电源、疏散人员等。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企业应建立完善的应急救援体系，包括现场救援、医疗救治和心理疏导等措施，确保受伤员工得到及时有效的救治。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应急处理与救援措施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医疗行业个人防护培训策略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医疗行业涉及直接与病患接触，面临较高的感染风险，如新冠病毒等传染病的威胁。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医护人员需具备专业的医学知识和技能，确保正确诊断和治疗疾病。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专业技能要求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医疗过程中需严格遵守无菌操作、消毒隔离等规范，防止交叉感染。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严格的操作规范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医疗行业特点及风险分析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99" b="12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医疗器械使用与消毒操作规范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医疗器械分类与使用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培训医护人员正确识别和使用各类医疗器械，如注射器、手术刀、导管等。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消毒操作规范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教授正确的消毒方法和流程，包括器械清洗、消毒剂选用、浸泡时间和浓度等。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废弃物处理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指导医护人员正确处理医疗废弃物，遵守环保和卫生要求，防止二次污染。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https://d.book118.com/238067113015006032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2024-09-09T09:10:05.736</cp:lastPrinted>
  <dcterms:created xsi:type="dcterms:W3CDTF">2024-09-09T01:10:05Z</dcterms:created>
  <dcterms:modified xsi:type="dcterms:W3CDTF">2024-09-09T01:10:07Z</dcterms:modified>
</cp:coreProperties>
</file>