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C4212-0256-4A99-9913-7E1D1A68E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2A1A2-2195-4BF6-BEFB-96D1200DD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77AC2-22E5-4DD6-B16F-A99D17B9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09D73-308F-4D97-8643-6EA3E2F93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F3357B-D4E2-47E7-94F7-82DCDE25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BE802-8155-4495-A1BA-F47909A0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AAE18-CE59-4C4E-BD9E-6C10C9E6E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44C4A-183C-48DF-B529-F5C0409C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23C02-7538-49EC-81B7-E5C66A4D9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EC12E-1F62-4EF4-97AE-4FB73DA13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738FF-7101-440C-910A-C3C6704CF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7116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产品设计过程的量管理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产品设计过程中的量管理原则</a:t>
            </a:r>
          </a:p>
          <a:p>
            <a:r>
              <a:t>量管理方法与工具</a:t>
            </a:r>
          </a:p>
          <a:p>
            <a:r>
              <a:t>产品设计流程中的量管理实践</a:t>
            </a:r>
          </a:p>
          <a:p>
            <a:r>
              <a:t>量管理在产品设计中的挑战与解决方案</a:t>
            </a:r>
          </a:p>
          <a:p>
            <a: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08" r="4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通过量管理，确保产品设计过程中的各项参数、指标和性能符合预期，从而提高产品的整体质量。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通过优化产品设计，减少不必要的浪费和返工，降低生产成本，提高企业的经济效益。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降低生产成本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优质的产品设计是企业赢得市场竞争的关键，量管理有助于提高产品设计水平，增强企业的市场竞争力。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增强市场竞争力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量管理通过对产品设计过程中的各项参数进行精确控制，确保设计结果的准确性和可靠性。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保证设计准确性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量管理有助于发现产品设计流程中存在的问题和瓶颈，提出改进措施，优化设计流程，提高设计效率。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优化设计流程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量管理鼓励企业采用先进的设计理念和方法，推动设计创新，提升产品的附加值和市场竞争力。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提高设计创新能力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量管理强调跨部门、跨领域的协作，促进不同专业背景的人员在产品设计过程中相互沟通、协作，提高团队协作效率。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强化团队协作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量管理在产品设计中的重要性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产品设计过程中的量管理原则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通过市场调研、用户访谈、数据分析等手段，全面了解用户的需求和痛点。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深入了解用户需求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6375" r="3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用户体验优先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用户反馈闭环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在产品设计过程中，始终将用户体验放在首位，从用户的角度出发进行设计。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建立用户反馈机制，及时收集和处理用户反馈，不断优化产品设计。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以用户为中心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24" r="83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数据验证设计效果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通过数据验证产品设计的效果，评估设计方案的优劣，为后续优化提供依据。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数据收集与分析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运用数据分析工具和方法，收集和分析产品相关数据，包括用户行为数据、市场数据、竞品数据等。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数据指导设计决策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基于数据分析结果，指导产品设计决策，确保设计方向符合市场需求和用户期望。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数据驱动设计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迭代式设计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采用迭代式的设计方法，不断对产品进行优化和改进，提高产品质量和用户体验。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跨部门协作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加强跨部门之间的协作与沟通，确保产品设计过程中的问题能够及时得到解决。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持续学习与创新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鼓励团队成员持续学习和创新，关注行业动态和最新技术趋势，不断提升产品设计水平。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持续改进和优化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量管理方法与工具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通过用户调研、数据分析等手段，构建目标用户的详细画像，包括用户的基本属性、行为特征、心理特征等。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用户画像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深入挖掘用户的需求和痛点，分析用户对产品或服务的期望和改进方向。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用户需求洞察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24" r="83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对竞争对手的产品进行深入分析，了解其功能特点、用户群体、市场策略等，为产品设计提供参考。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竞品分析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用户研究与分析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在同一时间维度，对目标用户群展示两个或多个版本的产品或页面，收集各版本的用户反馈和数据表现，评估不同版本间的优劣。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A/B测试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在同一时间维度，对目标用户群展示包含多个变量不同组合的产品或页面，通过数据分析找出最佳变量组合，优化产品设计。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多变量测试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在A/B测试或多变量测试前，提出明确的假设和预期结果，通过数据分析和统计方法验证假设是否成立。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假设检验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A/B测试与多变量测试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报表分析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定期生成各类报表，如用户活跃度报表、销售数据报表等，通过对报表的深入分析发现产品存在的问题和改进方向。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数据监控与预警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建立数据监控机制，及时发现数据异常和波动，并通过预警机制通知相关人员及时处理。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数据可视化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将复杂的数据通过图表、图像等形式展现出来，帮助团队成员更好地理解数据和发现问题。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3732" r="3373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数据可视化与报表分析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产品设计流程中的量管理实践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https://d.book118.com/238067116011006033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2024-09-10T20:14:39.485</cp:lastPrinted>
  <dcterms:created xsi:type="dcterms:W3CDTF">2024-09-10T12:14:39Z</dcterms:created>
  <dcterms:modified xsi:type="dcterms:W3CDTF">2024-09-10T12:14:41Z</dcterms:modified>
</cp:coreProperties>
</file>