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143AB-D0F3-464D-8D9B-725596D5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378FB-5BC0-41BD-B696-DDDE774D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F91B-288A-4A73-A4EC-D20F3254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B7320-E49B-4B38-8652-8690CBD10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18D5B-5063-4F07-8766-8CB13D29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7502C-194A-408C-88EE-49C1FBEF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9250E-5F43-4571-A243-60B20E43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3BFC0-FA43-474F-A90F-E7AC6072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446CB-2CD4-42C3-81BC-B974F76D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FFD8-CDD9-4CED-9880-6DC3A082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C864C-62E8-49B1-8949-D9666E6C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0050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普通引流管的护理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普通引流管的护理要点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普通引流管常见问题及处理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普通引流管的日常护理建议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特殊情况下的引流管护理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引流管可以将组织或体腔内的液体、气体或脓液等引流至体外，以减轻局部压力、缓解症状。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引流管可以作为观察病情变化的窗口，通过引流液的颜色、量、性状等判断病情变化。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引流管可以作为药物或治疗手段的通道，如冲洗、注药等，以辅助治疗。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可分为橡胶、硅胶、塑料等不同材质的引流管。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505" b="175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可分为普通引流管、负压引流管、冲洗引流管等不同功能的引流管。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可分为单腔、双腔、多腔等不同形状的引流管。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按形状分类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在手术中放置引流管，以引流手术部位的液体和气体，促进伤口愈合。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750" b="19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在重症监护病房中，放置引流管可以帮助监测病情变化和引流体内液体。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在急诊科，放置引流管可以帮助缓解症状和减轻病情。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普通引流管的护理要点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8" b="24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引流管的固定与防脱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使用胶布或固定带将引流管固定在皮肤上，防止滑脱。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防脱措施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定期检查引流管的固定情况，确保没有松动或移位，同时避免宝宝或患者自行拔管。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告知患者及家属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向患者及家属说明引流管的重要性，提醒他们注意保护引流管，避免意外拔出。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避免弯曲和压迫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确保引流管在体内自然放置，避免过度弯曲或受压，以免影响引流效果。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定期挤压引流管，确保引流管通畅，无堵塞或积液。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及时处理堵塞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如发现引流管堵塞，应及时采取措施，如使用生理盐水冲洗或更换引流管。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引流管的通畅维护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定期测量和记录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使用量杯或测量工具定期测量引流液的量，并做好记录，以便于观察和评估病情。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异常情况及时报告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如发现引流液出现异常或有其他不适症状，应及时报告医生进行处理。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观察引流液颜色和量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注意观察引流液的颜色、性质和量，判断是否有出血、感染或其他异常情况。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普通引流管常见问题及处理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引流管堵塞时，应首先检查引流管是否折叠、扭曲或受到压迫，确保引流管通畅。如发现堵塞，可用生理盐水进行冲洗，或轻轻按摩引流管，促进堵塞物排出。若冲洗无效，应及时通知医生进行处理。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引流管堵塞的处理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https://d.book118.com/238070050137006027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2024-09-06T00:34:09.437</cp:lastPrinted>
  <dcterms:created xsi:type="dcterms:W3CDTF">2024-09-05T16:34:09Z</dcterms:created>
  <dcterms:modified xsi:type="dcterms:W3CDTF">2024-09-05T16:34:11Z</dcterms:modified>
</cp:coreProperties>
</file>