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015321-C3BA-478A-8ACF-68C85078E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85DC0F-D21B-4368-9F79-E677CD58A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9E1F0E-C2E2-4BCC-A5D0-E4C081F9E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0685E9-47A6-4D3C-BEE2-79F093AA4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929A35-7507-4913-8275-F0EF609190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CCAD33-2C64-4817-BE11-E3DE23C919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24499-0D9D-44E1-9803-992A3B4474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14610-9642-477D-93D8-6AD7059BB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5DFB3D-B5C6-4534-A20C-C43444B08F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0EB3C-C5EC-492E-A73F-425DFF7A5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639FB-D26C-4AF6-BB01-348E432D6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7006305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消费者心理波动风险</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消费者心理波动风险概述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消费者心理波动风险的影响因素</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消费者心理波动风险的表现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消费者心理波动风险的管理策略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消费者心理波动风险的实践案例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989" r="1398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提升消费者满意度和忠诚度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通过掌握消费者心理波动风险，企业可以更好地满足消费者需求，提升消费者满意度和忠诚度，从而实现可持续发展。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探究消费者心理波动的原因和影响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深入了解消费者心理变化的各种因素，以及这些因素如何影响消费者的购买决策和品牌忠诚度。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应对市场挑战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在竞争激烈的市场环境中，企业需要了解消费者心理波动风险，以制定有效的市场策略，保持竞争优势。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消费者心理波动风险的定义和分类</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阐述消费者心理波动风险的概念，以及根据不同的标准对其进行分类。</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消费者心理波动风险的影响因素</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分析影响消费者心理波动的各种因素，如个人特征、社会文化、市场环境等。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消费者心理波动风险对企业和消费者的影响</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探讨消费者心理波动风险对企业经营和消费者购买行为的影响，包括品牌形象、市场份额、消费者满意度等方面。</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应对消费者心理波动风险的策略和建议</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提出企业应对消费者心理波动风险的具体策略和建议，如加强市场调研、提升产品品质、优化营销策略等。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消费者心理波动风险概述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定义</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主观性</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动态性</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难以预测</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消费者心理变化受个人情绪、认知和价值观等因素影响，具有主观性。</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消费者心理会随着时间、环境和个人经历的变化而变化，呈现出动态性。</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由于消费者心理的复杂性和多样性，企业很难准确预测消费者心理波动风险。</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消费者心理波动风险是指由于消费者心理变化导致的市场需求和购买行为的不确定性，这种不确定性会给企业带来潜在的损失。</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599" b="65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299" b="122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6" b="63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消费者心理波动风险的重要性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影响市场需求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消费者心理变化直接影响市场需求，进而影响企业的销售业绩和市场份额。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影响消费者购买决策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消费者心理变化会影响消费者的购买意愿、品牌偏好和购买行为，从而影响企业的营销策略和效果。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增加企业经营风险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消费者心理波动风险可能导致企业库存积压、价格战等不利后果，增加企业经营风险。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认知风险</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由于消费者对产品或服务认知不足或存在误解而产生的风险。例如，消费者对新产品的不了解或对产品性能的误解可能导致购买决策失误。</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社会风险</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由于社会因素（如文化、价值观、社会舆论等）变化而产生的风险。例如，消费者对环保、公平贸易等社会议题的关注度提高，可能对企业的社会责任表现提出更高要求。</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经济风险</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由于经济环境变化而产生的风险。例如，经济衰退可能导致消费者购买力下降，从而影响企业的销售业绩。</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情绪风险</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由于消费者情绪变化而产生的风险。例如，消费者对品牌的情感联系可能因负面事件而减弱，导致品牌忠诚度下降。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消费者心理波动风险的分类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消费者心理波动风险的影响因素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经济增长、失业率、通货膨胀等宏观经济指标对消费者信心产生重要影响。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宏观经济状况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78" r="1757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收入水平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331" r="1433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物价波动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263" r="1926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消费者收入水平的变化会直接影响其购买力和消费意愿。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物价的不稳定会导致消费者对购买力的担忧，从而影响消费决策。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社会稳定、治安状况、公共安全事件等社会环境因素会对消费者心理产生波动。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73" r="1467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社会环境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家庭、亲友、同事等社会关系对消费者态度和行为有重要影响。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社会关系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媒体报道、网络评论等社会舆论可以迅速传播并影响消费者心理。</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社会舆论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不同文化背景下的价值观念差异会影响消费者对商品和服务的认知和态度。</a:t>
            </a:r>
          </a:p>
        </p:txBody>
      </p:sp>
      <p:pic>
        <p:nvPicPr>
          <p:cNvPr id="6" name="Picture 6"/>
          <p:cNvPicPr>
            <a:picLocks noChangeAspect="1"/>
          </p:cNvPicPr>
          <p:nvPr/>
        </p:nvPicPr>
        <p:blipFill>
          <a:blip r:embed="rId2"/>
          <a:srcRect t="14750" b="14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价值观念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风俗习惯对消费者的消费行为和购买决策具有深远影响。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风俗习惯</a:t>
            </a:r>
          </a:p>
        </p:txBody>
      </p:sp>
      <p:pic>
        <p:nvPicPr>
          <p:cNvPr id="10" name="Picture 10"/>
          <p:cNvPicPr>
            <a:picLocks noChangeAspect="1"/>
          </p:cNvPicPr>
          <p:nvPr/>
        </p:nvPicPr>
        <p:blipFill>
          <a:blip r:embed="rId3"/>
          <a:srcRect t="1904" b="190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08" b="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审美观念的不同会导致消费者对商品外观、包装等方面的偏好差异。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审美观念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年龄与性别</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不同年龄和性别的消费者对商品和服务的需求和偏好有所不同。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教育程度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教育程度高的消费者通常更加注重商品品质和服务质量。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个性特征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消费者的性格、兴趣、爱好等个性特征会影响其购买决策和消费行为。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https://d.book118.com/238070063052006035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2024-09-14T03:54:47.948</cp:lastPrinted>
  <dcterms:created xsi:type="dcterms:W3CDTF">2024-09-13T19:54:47Z</dcterms:created>
  <dcterms:modified xsi:type="dcterms:W3CDTF">2024-09-13T19:54:50Z</dcterms:modified>
</cp:coreProperties>
</file>