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67893-8EB6-4366-BBDD-A87A00A1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1DBB-6F77-4C23-9426-3947E308F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8317C-8A88-477E-97B8-A2BAC012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B2060-9B60-409D-A573-E1E25FC00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191B3-9509-429A-ABF7-1B2D84618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0F4BE-74CE-4714-8B34-FA4EC6DE2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21D1F-DADF-4D32-A6C3-4A410EEF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7E35-514E-4E7D-A579-47DFBDDD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983B-8C14-4FAF-99AA-138C620E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B551-C50F-4F10-9603-9920D835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CBD1C-6F05-4857-8D5B-91F73D100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0065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现代杂文的写作技巧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杂文概述与特点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选题策略与素材收集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写作结构与布局安排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文字表达与修辞手法运用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逻辑严密与思维深度展现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创新意识与个性化风格塑造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杂文概述与特点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杂文是一种具有议论性、抒情性、形象性的短小精悍的散文，通常针对社会现象、时事政治、文化现象等发表独到见解。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杂文起源于古代散文，经过历代文人的发展与创新，逐渐形成了独特的艺术风格和表现手法。现代杂文在继承传统的基础上，更加注重思想性、艺术性和时代感。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5088" r="50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杂文定义及发展历程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杂文特点及与其他文体的区别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杂文往往针对社会热点问题或人们普遍关心的问题进行议论，具有强烈的现实意义。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杂文可以采用多种表达方式，如叙述、描写、抒情、议论等，形式灵活多样。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杂文特点及与其他文体的区别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83097" y="948722"/>
            <a:ext cx="10024740" cy="127219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语言生动：杂文语言简练、生动，富有感染力，能够迅速抓住读者注意力。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与议论文的区别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议论文重在说理，以逻辑力量说服读者；而杂文则重在表达作者的情感和见解，以形象感染读者。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与散文的区别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散文注重表现作者的生活体验和情感世界，而杂文则更注重对现实问题的关注和思考。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与小说的区别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小说以塑造人物形象和讲述故事为主要任务，而杂文则以发表议论和表达情感为主。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杂文特点及与其他文体的区别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思想启蒙作用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杂文能够传播新思想、新观念，启发人们的思考和觉悟，推动社会文化的进步。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艺术审美价值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杂文具有独特的艺术魅力，能够通过形象的语言和生动的表达，给读者带来审美享受和思考空间。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社会批判功能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杂文通过对社会现象的剖析和批判，能够揭示社会问题，促进社会的进步和发展。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杂文在当代社会中的价值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选题策略与素材收集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选题原则及策略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选题应针对社会热点、时事问题或读者关心的问题，以引起读者的共鸣和思考。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避免陈词滥调和老生常谈，选择独特、新颖的角度切入，展现个人见解和风格。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根据自身知识背景和实际经验，选择能够驾驭的题目，确保文章内容的深度和广度。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素材来源与收集方法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留意生活中的点滴细节，观察社会现象和人们的行为举止，挖掘潜在素材。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针对特定主题进行深入的调研和研究，收集相关数据和信息，为写作提供有力支撑。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广泛阅读各类书籍、报刊、杂志等，关注时事新闻和社会动态，积累素材和灵感。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将收集到的素材按照主题、时间、重要性等进行分类整理，方便查找和使用。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去伪存真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对于收集到的素材进行甄别和筛选，去除虚假信息和无关内容，确保文章的真实性和准确性。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提炼精华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从大量素材中提炼出与主题密切相关的精华内容，进行深入分析和思考，形成独特的观点和见解。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筛选和整理素材的技巧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写作结构与布局安排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常见杂文结构类型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文章各部分内容平行排列，从不同角度阐述主题，各部分之间互不隶属、互不交叉。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将两种不同的事物或同一事物的两个不同方面进行对比，突出差异和矛盾，以揭示主题。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先总述后分述，或先分述后总述，总述与分述之间为总分关系，分述部分之间为并列或层进关系。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层进式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文章各部分内容层层深入、步步推进，各部分之间的顺序不可调换。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https://d.book118.com/238070065052006035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2024-09-14T03:54:49.182</cp:lastPrinted>
  <dcterms:created xsi:type="dcterms:W3CDTF">2024-09-13T19:54:49Z</dcterms:created>
  <dcterms:modified xsi:type="dcterms:W3CDTF">2024-09-13T19:54:51Z</dcterms:modified>
</cp:coreProperties>
</file>