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509D2-3E8E-49AC-BA1D-0648543F1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8C008B-2F81-4ECF-8886-C1B4155E8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B12CE6-0C13-4306-8D2E-D2692D345C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4A17D-C334-40DB-A049-7FF09C508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2974A9-B81B-4C52-810E-119AE465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26267DD-6823-4D2C-92CD-478AC25AF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1AA0304-FF2F-426F-BCA9-D00E078D6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63FCB7-2518-4B8A-ADB3-0816089FA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B070E1-1D3E-4185-B872-6D1FD088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D5ABB2-3D35-482A-98AA-5AB4E30F3C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A2E95-F3BC-4120-ABDC-4D2337746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070075020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平安出行关爱有序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平安出行现状分析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关爱有序策略探讨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平安出行实践案例分享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关爱有序在平安出行中作用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现代社会交通出行日益频繁，道路交通安全问题日益凸显，关爱有序出行成为当下社会关注的焦点。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平安出行是每个人的期望，也是社会和谐稳定的重要保障。通过倡导关爱有序出行，可以减少交通事故的发生，保障人民生命财产安全。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70" b="31270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662" b="10662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关爱有序出行不仅体现了个人的文明素养，也是城市文明进步的重要标志。一个城市的交通秩序和出行环境，直接关系到城市的形象和居民的幸福感。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5903" b="15903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38" r="14538"/>
          <a:stretch>
            <a:fillRect/>
          </a:stretch>
        </p:blipFill>
        <p:spPr>
          <a:xfrm>
            <a:off x="8422415" y="1165018"/>
            <a:ext cx="3769586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将人的生命安全放在首位，遵守交通规则，不超速、不闯红灯、不酒后驾驶，确保自身和他人的安全。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尊重生命，安全第一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在道路上行驶时，要礼让行人和其他车辆，避免抢行和占道行驶，营造和谐的交通环境。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礼让行车，文明相伴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对于老人、儿童、孕妇等弱势群体，要给予更多的关注和照顾，主动提供帮助和支持，让他们感受到社会的温暖和关爱。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关爱弱者，传递温暖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自觉遵守交通规则和公共秩序，不乱穿马路、不随意停车、不占用应急车道等，共同维护良好的出行环境。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遵守秩序，共建文明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关爱有序理念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平安出行现状分析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部分道路设计存在缺陷，如急转弯、视距不足等，容易导致交通事故的发生。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道路设计不合理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083" r="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车辆状况不佳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417" r="6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驾驶员违规操作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部分车辆由于维护不当或老化等原因，存在安全隐患，如刹车失灵、轮胎磨损等。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超速、酒驾、疲劳驾驶等违规操作是引发交通事故的主要原因之一。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交通事故频发原因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部分公众缺乏必要的安全教育，对交通规则和安全知识了解不足。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375" r="83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安全教育缺失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部分公众对交通安全的重要性认识不足，存在侥幸心理和麻痹大意的现象。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安全意识淡薄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417" r="64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42" r="2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部分公众在出行过程中存在不规范的行为，如横穿马路、不系安全带等。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安全行为不规范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公众安全意识不足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部分地区交通执法存在不严格的现象，对交通违规行为处罚力度不够。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583" r="8583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执法不严格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部分地区交通监管部门对交通安全的监管不到位，存在监管漏洞和盲区。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监管不到位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部分交通法规存在不完善的地方，需要进一步完善相关法律制度。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法律制度不完善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交通法规执行力度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关爱有序策略探讨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政府应制定和完善与平安出行相关的法律法规，明确各方责任和义务，为关爱有序提供法律保障。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制定和完善相关法律法规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政府应加大对交通违法行为的监管和执法力度，确保道路交通安全，保障人民群众生命财产安全。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加强监管和执法力度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政府应积极推动交通基础设施建设，提高道路通行能力和交通安全水平，为人民群众创造更好的出行环境。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推动交通基础设施建设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政府层面措施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加强员工培训和素质提升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企业应加强对员工的培训和教育，提高员工的安全意识和技能水平，确保员工为用户提供优质的服务。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履行社会责任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企业应积极履行社会责任，关注用户需求和社会公益事业，为平安出行贡献力量。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提高产品质量和服务水平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企业应提高交通工具和出行服务的质量和安全性能，确保用户在使用过程中安全可靠。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企业层面责任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208" r="1920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参与志愿服务和公益活动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社会各界应积极参与志愿服务和公益活动，为平安出行提供支持和帮助，共同推动关爱有序策略的实施。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加强宣传和教育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社会各界应加强交通安全宣传和教育，提高公众的交通安全意识和技能水平，共同营造关爱有序的出行环境。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倡导文明出行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社会各界应积极倡导文明出行，遵守交通规则，尊重他人权益，共同维护良好的交通秩序。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社会层面参与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https://d.book118.com/238070075020006033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2024-09-10T22:59:26.335</cp:lastPrinted>
  <dcterms:created xsi:type="dcterms:W3CDTF">2024-09-10T14:59:26Z</dcterms:created>
  <dcterms:modified xsi:type="dcterms:W3CDTF">2024-09-10T14:59:28Z</dcterms:modified>
</cp:coreProperties>
</file>