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B5EE4-90EE-469F-AEE1-BEAA4F56E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F1A29-4EE3-4943-ABB4-78605F86E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1CA2F-1E2A-48BC-A0E5-87CF006D8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8F5D9-E995-4037-B2E0-B7705564A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DE8767-763C-44CE-9BEF-3F44AB8FA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8E5FB2-F781-4E48-90FF-84F538680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AE1D39-43E2-4EB5-91DC-2E628EE43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B7873-493D-4961-84A0-456FC9E71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83000-39AC-4FA4-A889-732E186B3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F562D-F47B-4ABB-825C-424A55F6A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875D6-7691-4671-9709-608FA70F9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1007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广告设计的图片编辑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图片编辑在广告设计中的重要性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图片编辑的基本原则与技巧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图片编辑的常用工具与功能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广告设计中图片编辑的实战案例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图片编辑在广告行业中的发展趋势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图片编辑在广告设计中的重要性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86" r="7786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色彩调整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通过调整图片的亮度、对比度和色彩平衡，使广告更加鲜明、生动。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图像修饰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运用锐化、模糊等技巧，增强广告中重要元素的视觉效果。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特效添加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为图片添加光影、透视等特效，提升广告的视觉冲击力。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提升视觉效果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突出主题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通过裁剪、缩放等手法，将广告主题以最佳方式呈现给观众。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文字与图像融合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将文字信息与图片巧妙地结合，使广告信息更加直观易懂。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运用色调、构图等元素，营造出与广告主题相符的情感氛围。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传达广告信息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确保广告中的图片风格与品牌形象相符，形成统一的视觉识别。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保持一致性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彰显品牌特色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提升品牌认知度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通过独特的图片处理手法，展示品牌的独特性和创新性。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运用易于识别和记忆的图片元素，加深消费者对品牌的印象。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图片编辑的基本原则与技巧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了解色彩心理学原理，运用恰当的颜色来表达广告的主题和情感。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943" r="1694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通过调整颜色的对比度和饱和度，使图片更加鲜明、醒目。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对比度与饱和度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保持图片的色彩平衡，避免颜色过于单一或过于复杂。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色彩平衡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色彩搭配与运用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53" b="24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53" b="2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布局与构图技巧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视觉焦点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运用构图技巧引导观众的视线，突出广告的重点和主题。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平衡感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保持图片布局的平衡感，避免元素过于拥挤或过于分散。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通过透视、比例等手法营造空间感，增强图片的立体感和深度。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73" r="125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确保文字与图片所传递的信息一致，避免产生歧义或误导观众。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文字排版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选择合适的字体、字号和排版方式，使文字与图片相得益彰。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文字与图片的结合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将文字巧妙地融入图片中，增强广告的整体效果和视觉冲击力。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文字与图片的融合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图片编辑的常用工具与功能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Photoshop等软件是专业的图片编辑工具，提供丰富的功能和工具集，适用于广告设计和图像处理等复杂任务。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这类软件通常支持多种图像格式，能处理不同来源的图片，满足广告设计多样化的需求。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通过Photoshop等软件，设计师可以自由调整图像、添加特效和文字等，创作出富有创意和视觉冲击力的广告作品。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Photoshop等图片编辑软件介绍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通过特效功能，可以在图像上添加光影、质感、动态效果等，提升广告的吸引力和趣味性。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图层功能允许设计师在同一文件中叠加和管理多个图像或元素，实现复杂的广告设计和编辑需求。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滤镜可以为图像添加各种艺术效果，如模糊、锐化、扭曲等，增强广告的视觉表现力。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滤镜、特效及图层功能应用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https://d.book118.com/238071007006006031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2024-09-07T17:37:57.485</cp:lastPrinted>
  <dcterms:created xsi:type="dcterms:W3CDTF">2024-09-07T09:37:57Z</dcterms:created>
  <dcterms:modified xsi:type="dcterms:W3CDTF">2024-09-07T09:37:59Z</dcterms:modified>
</cp:coreProperties>
</file>