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259FE8-D6F7-4608-AD4C-C6B64E9074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EC61FE-A71C-42F4-A837-1361BA79FE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309CF4-FA6D-43DA-A776-58DE643B7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3B90B6-92E3-489E-8B0D-AB6F08BE73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5EB5C9-796E-4C32-8885-8F4C8FDC28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74AC6C-B2E5-4D35-AEB2-1593BDEB52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DD66D2-8C0E-4B12-9D4A-7571509D0B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830D14-BF45-4F6C-88AA-C2240FB548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602A9C-BB94-4427-81AB-7C62618A1A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8B8EE7-630E-4902-A01A-59297335C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B9C7C5-6682-4056-ABE3-569F614DD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7111007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财务报告理论课件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财务报告概述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财务报告质量评估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财务报告的国际比较与趋同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未来财务报告的发展趋势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财务报告概述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财务报告是企业对外提供的反映企业一定时期的财务状况、经营成果和现金流量的文件，包括财务报表及其附注和其他应当披露的相关信息和资料。</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财务报告的目的是向投资者、债权人、政府及有关部门、社会公众等会计信息使用者提供关于企业财务状况、经营成果和现金流量的有用信息，以利于他们做出正确的决策。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财务报告的定义和目的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种类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财务报告主要包括资产负债表、利润表、现金流量表、所有者权益变动表等财务报表和其他应当披露的相关信息和资料。</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内容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财务报表是财务报告的核心内容，包括资产负债表、利润表、现金流量表等，其他应当披露的相关信息和资料包括财务报表附注和其他应当披露的相关信息和资料。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财务报告的种类和内容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财务报告的编制应当符合《企业会计准则》和其他有关法规的规定，确保公允地反映企业的财务状况、经营成果和现金流量。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编制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财务报告的披露要求应当根据《企业会计准则》和其他有关法规的规定来确定，包括披露的时间、内容、方式等。同时，企业也应当根据自身实际情况，按照国家有关规定制定本企业的财务报告披露要求。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披露要求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财务报告的编制和披露要求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财务报表分析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所有者权益分析</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所有者权益分析主要关注实收资本、资本公积、盈余公积和未分配利润等项目的构成和质量，以及股东权益比例和股利分配政策等。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资产负债表概述</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资产负债表是反映企业资产、负债和所有者权益的财务报表，通过分析资产负债表，可以了解企业的财务状况和资产结构。</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资产分析</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资产分析主要关注流动资产和非流动资产的质量和构成，如现金、应收账款、存货、固定资产等，以及资产周转率和资产收益率等指标。</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负债分析</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负债分析主要关注流动负债和长期负债的构成和来源，如应付账款、短期借款、长期借款等，以及负债与所有者权益的比例和利息保障倍数等指标。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482757"/>
            <a:ext cx="776002" cy="766477"/>
            <a:chOff x="5708618" y="1482757"/>
            <a:chExt cx="776002" cy="766477"/>
          </a:xfrm>
        </p:grpSpPr>
        <p:sp>
          <p:nvSpPr>
            <p:cNvPr id="3" name="TextBox 3"/>
            <p:cNvSpPr txBox="1"/>
            <p:nvPr/>
          </p:nvSpPr>
          <p:spPr>
            <a:xfrm>
              <a:off x="5708618" y="1482757"/>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311711" y="2857500"/>
            <a:ext cx="1569720" cy="1569720"/>
            <a:chOff x="5311711" y="2857500"/>
            <a:chExt cx="1569720" cy="1569720"/>
          </a:xfrm>
        </p:grpSpPr>
        <p:sp>
          <p:nvSpPr>
            <p:cNvPr id="5" name="AutoShape 5"/>
            <p:cNvSpPr/>
            <p:nvPr/>
          </p:nvSpPr>
          <p:spPr>
            <a:xfrm>
              <a:off x="5311711" y="2857500"/>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08618" y="3289935"/>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7016823" y="3022761"/>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653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27808"/>
            <a:ext cx="1249680" cy="7391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收入分析</a:t>
            </a:r>
          </a:p>
        </p:txBody>
      </p:sp>
      <p:sp>
        <p:nvSpPr>
          <p:cNvPr id="10" name="AutoShape 10"/>
          <p:cNvSpPr/>
          <p:nvPr/>
        </p:nvSpPr>
        <p:spPr>
          <a:xfrm>
            <a:off x="2976282" y="3010286"/>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3535932"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利润表概述</a:t>
            </a:r>
          </a:p>
        </p:txBody>
      </p:sp>
      <p:sp>
        <p:nvSpPr>
          <p:cNvPr id="12" name="AutoShape 12"/>
          <p:cNvSpPr/>
          <p:nvPr/>
        </p:nvSpPr>
        <p:spPr>
          <a:xfrm rot="5400000">
            <a:off x="5426875" y="46038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利润表分析</a:t>
              </a:r>
            </a:p>
          </p:txBody>
        </p:sp>
      </p:grpSp>
      <p:sp>
        <p:nvSpPr>
          <p:cNvPr id="35" name="TextBox 35"/>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利润表是反映企业一定时期内经营成果的财务报表，通过分析利润表，可以了解企业的盈利能力、经营效率和收益质量。</a:t>
            </a:r>
          </a:p>
        </p:txBody>
      </p:sp>
      <p:sp>
        <p:nvSpPr>
          <p:cNvPr id="36" name="TextBox 36"/>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利润质量分析主要关注净利润的构成和质量，如经营活动产生的净利润和非经营性损益等，以及利润增长率和盈利能力等指标。</a:t>
            </a:r>
          </a:p>
        </p:txBody>
      </p:sp>
      <p:sp>
        <p:nvSpPr>
          <p:cNvPr id="37" name="TextBox 37"/>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成本费用分析主要关注营业成本、期间费用和税金的构成和变化趋势，以及成本费用占收入的比重等指标。</a:t>
            </a:r>
          </a:p>
        </p:txBody>
      </p:sp>
      <p:sp>
        <p:nvSpPr>
          <p:cNvPr id="38" name="TextBox 38"/>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收入分析主要关注营业收入的构成和质量，如主营业务收入和其他业务收入，以及收入增长率和毛利率等指标。</a:t>
            </a:r>
          </a:p>
        </p:txBody>
      </p:sp>
      <p:sp>
        <p:nvSpPr>
          <p:cNvPr id="39" name="TextBox 39"/>
          <p:cNvSpPr txBox="1"/>
          <p:nvPr/>
        </p:nvSpPr>
        <p:spPr>
          <a:xfrm>
            <a:off x="5471779" y="4866009"/>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利润质量分析</a:t>
            </a:r>
          </a:p>
        </p:txBody>
      </p:sp>
      <p:sp>
        <p:nvSpPr>
          <p:cNvPr id="40" name="TextBox 40"/>
          <p:cNvSpPr txBox="1"/>
          <p:nvPr/>
        </p:nvSpPr>
        <p:spPr>
          <a:xfrm>
            <a:off x="7502598"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成本费用分析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现金流量表概述</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现金流量表是反映企业一定时期内现金流入和流出的财务报表，通过分析现金流量表，可以了解企业的现金流量状况和偿债能力。</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经营活动现金流量分析主要关注经营活动产生的现金流量及其变化趋势，如销售商品或提供劳务收到的现金、购买商品或接受劳务支付的现金等。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投资活动现金流量分析主要关注投资活动产生的现金流量及其变化趋势，如购建固定资产、处置长期资产等。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筹资活动现金流量分析主要关注筹资活动产生的现金流量及其变化趋势，如借款收到的现金、偿还债务支付的现金等。</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经营活动现金流量分析</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投资活动现金流量分析</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筹资活动现金流量分析</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所有者权益变动表概述</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所有者权益变动表是反映企业一定时期内所有者权益增减变动的财务报表，通过分析所有者权益变动表，可以了解企业所有者权益的构成和质量。</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实收资本变动分析主要关注实收资本的增减变动及其原因，如资本公积转增资本、分配股利等。</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资本公积变动分析主要关注资本公积的增减变动及其原因，如资本溢价或股本折价、其他资本公积等。</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盈余公积变动分析主要关注盈余公积的增减变动及其原因，如提取盈余公积、转增资本等。</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未分配利润变动分析主要关注未分配利润的增减变动及其原因，如未分配利润的分配和转增资本等。</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实收资本变动分析</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盈余公积变动分析</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未分配利润变动分析</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资本公积变动分析</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所有者权益变动表分析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财务报告质量评估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https://d.book118.com/238071110077006026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2024-09-03T23:32:59.480</cp:lastPrinted>
  <dcterms:created xsi:type="dcterms:W3CDTF">2024-09-03T15:32:59Z</dcterms:created>
  <dcterms:modified xsi:type="dcterms:W3CDTF">2024-09-03T15:33:01Z</dcterms:modified>
</cp:coreProperties>
</file>