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E9AD3-6B17-4C1E-BC37-495BF01F4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CC447-4934-491B-BD10-5DDDC86D5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A6B78-DD26-4087-AD2E-5E73919EA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F478B-3708-4991-8D33-2AC218ACA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BEDAAD-74D8-40C7-B416-BE1FCC1B1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AE7BC-7388-41A4-9C2F-BD0060428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06BD71-D89D-43A0-B721-09042FB25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70B9C-E0A7-48E7-9E11-44D4A86EC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C9FAF-60C5-4ED4-9443-DB222125E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3DBE7-30FF-45E6-8AC2-6AAEF216F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33374-AE2B-4A33-8D0F-532A2E75D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71111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内外科护理综合概述\n## 1.心内科疾病护理概述\n### 1.1冠状动脉粥样硬化性心脏病护理\n### 1.2心律失常护理\n### 1.3心力衰竭护理\n## 2.心外科疾病护理概述\n### 2.1先天性心脏病护理\n### 2.2心脏瓣膜病护理\n### 2.3心脏大血管疾病护理\n## 3.心内科护理技术与方法\n### 3.1药物治疗及护理\n### 3.2介入治疗护理\n### 3.3心脏康复护理\n## 4.心外科护理技术与方法\n### 4.1手术治疗护理\n### 4.2心脏移植护理\n### 4.3人工心脏护理\n## 5.心内外科护理团队协作与沟通\n### 5.1多学科团队协作护理\n### 5.2护患沟通技巧与心理护理\n### 5.3护理教育与培训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心内外科护理综合概述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心内科疾病护理概述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冠状动脉粥样硬化性心脏病定义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冠状动脉粥样硬化性心脏病是一种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心血管疾病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，主要表现为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冠状动脉狭窄或阻塞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，导致心肌缺血、缺氧或坏死。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病因为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冠状动脉粥样硬化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，即动脉壁上形成脂肪性斑块，使血管变硬、变窄。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高危因素包括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高血压、高血脂、糖尿病、吸烟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：控制高血压、高血脂、糖尿病等高危因素，缓解心绞痛、抗凝、抗血小板聚集等。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生活方式改善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：低盐低脂饮食，增加运动，戒烟限酒，保持心理平衡。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定期检查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：定期进行心电图、血压、血脂等检查，评估病情和治疗效果。 -病情观察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心绞痛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发作频率、持续时间、缓解方式等。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心力衰竭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症状，如呼吸困难、水肿、肝大等。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心律失常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症状，如心悸、晕厥、胸闷等。</a:t>
            </a:r>
            <a:endParaRPr/>
          </a:p>
        </p:txBody>
      </p: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冠状动脉粥样硬化性心脏病护理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心律失常定义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心律失常是指心脏的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搏动频率、律和传导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发生异常，包括心率过快、过慢或不规律。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病因为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心脏结构或功能异常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，如心肌缺血、心肌病、电解质紊乱等。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高危因素包括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高血压、冠心病、心肌病、糖尿病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：控制高危因素，如高血压、冠心病、心肌病等，抗心律失常药物如β受体拮抗剂、钙通道拮抗剂等。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生活方式改善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：低盐低脂饮食，增加运动，戒烟限酒，保持心理平衡。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定期检查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：定期进行心电图、血压、血脂等检查，评估病情和治疗效果。 -病情观察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心律失常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症状，如心悸、晕厥、胸闷等。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心功能不全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症状，如呼吸困难、水肿、肝大等。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并发症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，如心力衰竭、心肌梗死、脑卒中等。</a:t>
            </a:r>
            <a:endParaRPr/>
          </a:p>
        </p:txBody>
      </p: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心律失常护理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心力衰竭定义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心力衰竭是指心脏泵血功能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减退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，不能满足机体需求的临床综合征。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病因为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心脏结构或功能异常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，如心肌缺血、心肌病、瓣膜病等。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高危因素包括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高血压、冠心病、心肌病、糖尿病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：控制高危因素，如高血压、冠心病、心肌病等，利尿剂、ACEI、ARB、β受体拮抗剂等。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生活方式改善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：低盐低脂饮食，增加运动，戒烟限酒，保持心理平衡。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定期检查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：定期进行心电图、血压、血脂等检查，评估病情和治疗效果。 -病情观察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呼吸困难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肝大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等症状。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心功能不全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症状，如心悸、晕厥、胸闷等。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并发症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，如心律失常、心肌梗死、脑卒中等。</a:t>
            </a:r>
            <a:endParaRPr/>
          </a:p>
        </p:txBody>
      </p: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心力衰竭护理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心外科疾病护理概述</a:t>
            </a:r>
            <a:endParaRPr/>
          </a:p>
        </p:txBody>
      </p:sp>
      <p:sp>
        <p:nvSpPr>
          <p:cNvPr id="17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先天性心脏病定义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先天性心脏病是指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胎儿期心脏发育异常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所导致的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心脏结构或功能异常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病因为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遗传因素、环境因素、母体因素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高危因素包括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母亲孕期感染、药物暴露、放射线暴露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：根据患者病情，选择合适的手术方法，如房间隔缺损修补术、室间隔缺损修补术等。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：控制感染、预防心力衰竭、维持电解质平衡等。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生活方式改善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：低盐低脂饮食，增加运动，戒烟限酒，保持心理平衡。 -病情观察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心功能不全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症状，如呼吸困难、水肿、肝大等。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心律失常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症状，如心悸、晕厥、胸闷等。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并发症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，如心力衰竭、心肌梗死、脑卒中等。</a:t>
            </a:r>
            <a:endParaRPr/>
          </a:p>
        </p:txBody>
      </p: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先天性心脏病护理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心脏瓣膜病定义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心脏瓣膜病是指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心脏瓣膜结构或功能异常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，影响心脏正常功能。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病因为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风湿性心脏病、感染性心内膜炎、先天性畸形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高危因素包括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风湿病、感染、高血压、糖尿病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：控制风湿病、感染、高血压、糖尿病等高危因素，抗凝药物如华法林等。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：根据患者病情，选择合适的手术方法，如二尖瓣置换术、主动脉瓣置换术等。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生活方式改善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：低盐低脂饮食，增加运动，戒烟限酒，保持心理平衡。 -病情观察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心功能不全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症状，如呼吸困难、水肿、肝大等。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心律失常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症状，如心悸、晕厥、胸闷等。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并发症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，如心力衰竭、心肌梗死、脑卒中等。</a:t>
            </a:r>
            <a:endParaRPr/>
          </a:p>
        </p:txBody>
      </p: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心脏瓣膜病护理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心脏大血管疾病定义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心脏大血管疾病是指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心脏大血管结构或功能异常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，影响心脏正常功能。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病因为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动脉粥样硬化、炎症、遗传因素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高危因素包括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高血压、高血脂、糖尿病、吸烟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：控制高血压、高血脂、糖尿病等高危因素，抗凝药物如华法林等。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：根据患者病情，选择合适的手术方法，如冠状动脉搭桥术、主动脉支架植入术等。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生活方式改善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：低盐低脂饮食，增加运动，戒烟限酒，保持心理平衡。 -病情观察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心功能不全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症状，如呼吸困难、水肿、肝大等。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心律失常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症状，如心悸、晕厥、胸闷等。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并发症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，如心力衰竭、心肌梗死、脑卒中等。</a:t>
            </a:r>
            <a:endParaRPr/>
          </a:p>
        </p:txBody>
      </p: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心脏大血管疾病护理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心内科护理技术与方法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控制高血压、高血脂、糖尿病等高危因素。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抗凝药物如华法林，预防血栓形成。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抗血小板聚集药物如阿司匹林，降低心肌梗死风险。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利尿剂、ACEI、ARB、β受体拮抗剂等，改善心功能。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定期评估患者药物治疗效果，调整药物剂量和种类。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观察患者药物副作用，如出血、肝肾功能损害等。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加强患者用药教育，提高患者用药依从性。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药物治疗及护理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https://d.book118.com/238071111043006037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心内外科护理综合概述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2024-09-17T01:53:41.227</cp:lastPrinted>
  <dcterms:created xsi:type="dcterms:W3CDTF">2024-09-16T17:53:41Z</dcterms:created>
  <dcterms:modified xsi:type="dcterms:W3CDTF">2024-09-16T17:53:43Z</dcterms:modified>
</cp:coreProperties>
</file>