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50C0B-72F2-4DC0-9C9C-C426067E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E12FC-F0F0-4494-AE41-8F583F1FA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B39D8-C311-48A0-A9B6-82835D6F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AB76F-80EA-4291-8419-F76395A1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40437-57F7-40B1-B59E-38ED3E509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6C84C-D818-4DB1-B3D4-EF7C5A9B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3A95D-287C-4124-8A94-A6E7C2A2F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01EC0-1312-456B-A249-D84D1593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50E5C-8485-4A0E-B2A6-84C81996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3BD5A-7389-4428-9BC7-D23AAF08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E10C7-CC4D-4C8E-89DC-2725167BB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2000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加强团队沟通的关键措施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明确目标与建立共同愿景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优化组织结构及流程设计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提升倾听与表达能力培养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创新沟通方式与工具应用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建立反馈机制及持续改进计划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团队沟通现状及问题分析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团队成员之间缺乏定期、充分的沟通，导致信息传递不畅，工作进度不同步。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沟通频率不足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沟通方式单一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沟通效果不佳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团队主要依赖线上沟通工具，面对面交流机会较少，缺乏深度互动。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由于缺乏有效的沟通技巧和倾听能力，团队成员之间的沟通往往达不到预期效果。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当前团队沟通状况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团队成员来自不同地域或文化背景，可能存在语言理解上的差异。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团队成员之间存在信任缺失、竞争压力等心理因素，影响沟通效果。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心理障碍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在信息爆炸的时代，团队成员可能受到过多信息的干扰，导致重要和非重要信息的混淆。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沟通障碍与问题剖析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团队成员对团队目标理解不一致，导致工作方向偏离。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团队成员对自己的角色和职责认识不清，容易出现工作重叠或遗漏。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角色定位不清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团队缺乏有效的反馈机制，成员之间无法及时了解工作进展和存在的问题。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影响团队协作效率因素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明确目标与建立共同愿景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目标应与团队整体战略和愿景相一致，体现团队的核心价值和使命。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定期评估和调整目标，确保其与实际业务环境和团队能力相匹配。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476" r="64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制定具体、可衡量、可实现、有意义的目标，确保团队成员对目标有清晰的认识。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设定清晰明确团队目标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通过有效的沟通和交流，让团队成员了解共同愿景的重要性和意义。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鼓励成员发表自己的看法和建议，激发他们对共同愿景的参与感和归属感。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强化团队成员的价值观和信念，使其与共同愿景保持一致。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激发成员对共同愿景认同感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11" b="9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957" b="169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确保目标传达至每位成员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采用多种沟通方式，如会议、邮件、电话等，确保目标传达至每位团队成员。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定期回顾和确认目标，确保团队成员对目标的理解和认同。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鼓励团队成员之间互相交流和分享目标，促进目标的深入理解和实现。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优化组织结构及流程设计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拓宽管理幅度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适当增加管理者的管理幅度，使其能够直接接触到更多基层员工，提高信息传递的效率和准确性。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通过减少中间管理层级，使组织更加扁平化，从而缩短信息传递路径，降低沟通成本。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强化团队自主性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赋予团队更多自主权和决策权，减少不必要的请示和汇报，提高团队响应速度和灵活性。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833" r="10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扁平化组织结构降低沟通成本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制定简洁明了的操作规范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制定简洁明了的操作规范和标准，降低员工理解和执行难度，提高信息传递效率。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采用高效的信息传递工具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利用现代信息技术手段，如企业资源计划（ERP）、协同办公平台等，实现信息的快速、准确传递。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精简审批流程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优化审批流程，减少不必要的环节和等待时间，提高决策效率。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541" b="4541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简化流程提高信息传递效率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https://d.book118.com/238072000057006034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2024-09-12T20:56:10.154</cp:lastPrinted>
  <dcterms:created xsi:type="dcterms:W3CDTF">2024-09-12T12:56:10Z</dcterms:created>
  <dcterms:modified xsi:type="dcterms:W3CDTF">2024-09-12T12:56:12Z</dcterms:modified>
</cp:coreProperties>
</file>