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B032E0-0F46-421B-9832-9D95B5E79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1D224C-79B0-4F80-957A-5FADDE6CA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600FE4-830B-47F1-BE70-E70EBB26C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6BE318-C351-44B7-9CCA-40DFA7D2AF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49AEAE-1573-45CC-A497-32E27FAB4E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60D824-F7E6-422F-88A1-D072438B5B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A94633-3A7D-4B80-9773-F8A021792E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AA2054-E652-4C7F-995A-0133B483D3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9F9B09-9391-4922-93C8-9621DEE1F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7EE3CA-DBBA-4AD0-AC5D-42377B45BF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AF0DB1-03BD-4E7E-8D84-3F2771FE04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073050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探析医药经理所需的领导力能力模型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领导力能力模型概述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医药经理领导力能力模型的核心要素</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医药经理领导力能力模型的培养与提升</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医药经理领导力能力模型的应用与实践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医药行业变革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随着医药行业的快速发展和变革，医药经理需要具备更高的领导力以应对挑战。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领导力对医药经理的重要性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领导力是医药经理成功的关键因素，能够带领团队实现目标、推动创新和应对市场变化。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医药经理的角色定位</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644" b="644"/>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战略制定与执行</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医药经理需要参与制定企业战略，并确保团队执行与战略目标保持一致。</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跨部门协作</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与研发、生产、销售等部门紧密合作，确保企业运营的高效和顺畅。</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团队管理</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负责组建、培训和管理团队，激发团队成员的潜力，提高整体绩效。</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市场洞察与决策</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通过对市场趋势的敏锐洞察和分析，为企业的产品策略、市场策略等提供决策支持。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领导力能力模型概述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65" b="46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领导力是指在特定情境下，通过影响和激励他人，实现个人或组织目标的能力。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领导力包括决策力、沟通力、协作力、创新力和学习力等多个方面，是一种综合性的能力。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领导力的定义与内涵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领导力内涵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领导力定义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46" b="183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53" b="245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19" b="263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领导力能力模型的发展历程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早期领导力理论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早期的领导力理论主要关注领导者的特质和行为，如领导者应具备的品质、领导风格等。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现代领导力理论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现代领导力理论逐渐从关注领导者个人转向关注领导者与团队成员的互动关系，以及领导者如何创造有利于团队发展的环境。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当代领导力理论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当代领导力理论更加注重领导者的情感智力、社会认知等心理因素，以及领导者如何应对复杂多变的组织环境。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88" r="2498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适应医药行业变革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医药行业正经历着快速的变革，医药经理需要具备强大的领导力来应对行业挑战和变化。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提升团队绩效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优秀的医药经理能够通过领导力激发团队成员的潜力，提高团队的凝聚力和执行力，从而提升团队绩效。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推动医药企业创新发展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医药经理的领导力有助于推动企业创新文化的形成，鼓励团队成员积极探索新的治疗方法和药物研发途径，促进企业的可持续发展。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医药经理领导力能力模型的重要性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医药经理领导力能力模型的核心要素</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战略眼光与规划能力</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战略制定</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能够基于市场趋势、竞争态势和内部资源，制定符合公司发展的长期和短期战略。</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目标设定</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根据战略方向，设定明确、可衡量的业务目标，确保团队的努力方向一致。</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风险评估</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对潜在的市场风险、政策变化等进行分析和预测，制定相应的应对策略。</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团队组建与协作能力</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团队组建</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促进团队成员间的有效沟通，确保信息畅通，提高团队协作效率。</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沟通协调</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激励引导</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通过合理的激励措施，激发团队成员的积极性和创造力，推动团队目标的达成。</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依据项目需求和团队成员特长，合理搭建高效协作的团队。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创新意识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鼓励团队成员提出新思路、新方法，推动产品和服务的创新。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学习成长</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持续学习医药行业动态和前沿知识，提升个人和团队的专业素养。</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应对变化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灵活应对市场变化和政策调整，及时调整策略，保持竞争优势。</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创新思维与学习能力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深入了解客户需求和期望，提供个性化的产品和服务解决方案。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客户洞察</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建立并维护良好的客户关系，提升客户满意度和忠诚度。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关系维护</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在出现客户投诉或危机事件时，能够迅速响应并妥善处理，维护公司声誉。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危机处理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https://d.book118.com/238073050005006035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2024-09-13T16:41:44.557</cp:lastPrinted>
  <dcterms:created xsi:type="dcterms:W3CDTF">2024-09-13T08:41:44Z</dcterms:created>
  <dcterms:modified xsi:type="dcterms:W3CDTF">2024-09-13T08:41:46Z</dcterms:modified>
</cp:coreProperties>
</file>