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2FAA6-5CF1-4F06-AC4D-26B457FF6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5F9BA-708C-4CF7-BF1D-99C7BE54B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830B0-B76C-410B-B7CC-D3F0D75E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11297-4818-4B43-B2D4-002D392A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4224B-FB86-4559-8ABD-E3D087E29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251E2-E4A8-42A0-B1A5-40E5750FA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13B16-B66A-4644-B938-ADD4D9A8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BBC69-F3D6-4DB2-89EB-53A780CE2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5BB0E-BC42-45B4-8383-D3509CF4F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9ACDE-343D-43EA-8405-A7EC0F007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F79EE-6928-4C10-8F63-CEA526439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3053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学委述职报告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学术活动组织与成果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班级学风建设与推进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向全体同学和老师汇报学委在过去一学期中的工作情况和成果。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对学委的工作进行反思和总结，找出存在的问题和不足，提出改进措施。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展望下一学期学委的工作计划和目标，激励同学们共同努力，为班级和学校的发展做出贡献。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介绍学委的工作职责和范围，包括学习管理、组织协调、服务同学等方面。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展示学委在过去一学期中取得的工作成果和亮点，如组织的学习活动、协调的资源、提供的服务等。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分析学委在工作中存在的问题和不足，如沟通协调、时间管理、服务质量等方面的挑战。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提出针对存在问题的改进措施和计划，如加强沟通协调、优化工作流程、提高服务质量等。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负责组织和协调班级学习活动，促进同学们的学习进步和学术发展。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及时传达学校、学院和班级相关通知和信息，确保同学们了解并遵守各项规定。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与老师、学校相关部门保持密切联系，反映同学们的意见和建议，积极为同学们排忧解难。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学委工作职责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本学期主要任务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组织学习小组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根据课程安排和同学们的需求，组织学习小组，提高学习效率和成绩。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策划学术活动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策划并组织学术讲座、研讨会等活动，拓宽同学们的学术视野和知识面。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辅助老师教学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协助老师进行课堂管理和教学辅助工作，提高课堂教学质量。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根据学校、学院和班级的要求，结合实际情况，制定详细的工作计划，明确工作目标和时间节点。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按照工作计划，认真执行各项措施，确保每项工作都能得到有效落实。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落实工作措施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定期对工作计划执行情况进行监督和反馈，及时调整工作策略和方法，确保工作顺利进行。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学术活动组织与成果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研讨会策划与执行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成功策划并执行了2场学术研讨会，为校内师生提供了学术交流的平台，促进了不同学科之间的交叉融合。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讲座数量与质量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本学期共组织了10场学术讲座，涵盖了多个学科领域，邀请了国内外知名专家学者进行分享，讲座内容丰富、质量高。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讲座和研讨会吸引了大量师生的积极参与，参与人数众多，反馈良好，为提升学校学术氛围做出了积极贡献。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学术讲座与研讨会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本学期共有20篇学术论文在国内外知名学术期刊上发表，其中SCI论文10篇，EI论文5篇，核心期刊论文5篇。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论文发表情况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组织了5次学术交流活动，包括学术沙龙、博士论坛等，为校内师生提供了展示研究成果、交流学术思想的平台。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通过论文发表和学术交流活动的组织，提高了学校在国际国内的学术影响力，增强了学校的学术声誉。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学术影响力提升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学术论文发表与交流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67" r="22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本学期共组织了3场学术竞赛，包括创新创业大赛、数学建模竞赛等，吸引了大量学生的积极参与。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竞赛组织与参与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在各类学术竞赛中，我校学生共获得国家级奖项10项，省级奖项20项，校级奖项30项，展现出了较高的学术水平和创新能力。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获奖情况统计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积极推动竞赛成果的转化和应用，部分获奖项目已成功申请到专利或实现产业化，为社会经济发展做出了贡献。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竞赛成果转化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学术竞赛与获奖情况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班级学风建设与推进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部分同学缺乏学习动力，上课不够专注，作业完成质量不高。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学习态度不够积极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一些同学没有掌握有效的学习方法，导致学习效率低下，成绩提升缓慢。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班级整体学习氛围不够浓厚，缺乏学习交流和互助合作。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学习氛围不浓厚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学风现状分析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https://d.book118.com/238073053020006043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2024-09-22T14:26:58.362</cp:lastPrinted>
  <dcterms:created xsi:type="dcterms:W3CDTF">2024-09-22T06:26:58Z</dcterms:created>
  <dcterms:modified xsi:type="dcterms:W3CDTF">2024-09-22T06:27:00Z</dcterms:modified>
</cp:coreProperties>
</file>