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51621-A5A8-4677-9938-A3B9F00E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2CB13-853A-4A77-BFC1-1A497327C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397F0-2DDF-4C65-B34E-E1E14D0A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D3C58-3C95-4CE8-AA61-A4E2FD5E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12E502-FD33-4868-B8FD-3BFCA997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269E8-7876-42DF-B615-558CBC9B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214DD-640B-4E75-BA8E-B39B42E2B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72028-1330-43ED-8856-B36D75E4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BFD7D-C8E0-485F-BC28-F2992860A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AA81E-079A-4BB9-A427-9AE989B0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2923F-303E-4814-A321-11E3B79B1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3133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术后致癃闭是指手术后发生的排尿困难或无尿症状，是术后常见的并发症之一。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根据发病机制，术后致癃闭可分为机械性梗阻和动力性梗阻两类。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术后致癃闭的病因包括手术操作、麻醉、疼痛、药物等多种因素。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术后致癃闭的发病机制较为复杂，涉及神经、肌肉、内分泌等多个系统。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术后致癃闭的临床表现包括排尿困难、无尿、膀胱胀痛等，严重时可引起肾功能不全。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根据临床表现和相关检查，如尿常规、泌尿系超声等，可对术后致癃闭进行诊断。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术后致癃闭的预防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了解患者的年龄、性别、病史、手术类型等基本信息，以便制定针对性的护理计划。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向患者及家属介绍术后癃闭的相关知识，包括原因、预防措施及应对方法，提高患者的认知度和自我管理能力。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确保患者术前排尿通畅，如有需要，可进行导尿处理。同时，做好手术区域的皮肤清洁工作，预防术后感染。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手术过程中，医护人员应严格遵守无菌操作原则，避免感染。同时，要确保手术操作轻柔，避免不必要的损伤。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在手术过程中，密切监测患者的尿量、颜色及性质，以便及时发现异常情况并处理。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监测尿量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根据患者的具体情况，及时补充水分和电解质，确保尿路的通畅。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维持水电解质平衡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对于术后疼痛的患者，可采取适当的镇痛措施，如使用止痛药或镇痛泵等，以减轻患者的痛苦。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观察排尿情况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术后密切观察患者的排尿情况，包括尿量、颜色、性质及排尿是否顺畅等，如有异常，及时报告医生并协助处理。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根据患者的具体情况，指导患者合理饮食，鼓励患者多饮水，增加尿量，以预防尿路结石和感染。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术后观察与处理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https://d.book118.com/238073133137006027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2024-09-06T00:35:45.306</cp:lastPrinted>
  <dcterms:created xsi:type="dcterms:W3CDTF">2024-09-05T16:35:45Z</dcterms:created>
  <dcterms:modified xsi:type="dcterms:W3CDTF">2024-09-05T16:35:47Z</dcterms:modified>
</cp:coreProperties>
</file>