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71D52-7B65-442D-9192-1D20DCEDE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969C3-953D-4F2B-B315-CC484C5DD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C0991-BFEC-4737-A557-76A5375A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BDF1E-B78E-4CCF-A77E-95DF384D8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A4445-EC2C-42A3-BCF2-7F37C8F7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53D02-7087-4892-82B2-890E97D5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5CB9A-DCDF-4C96-8996-0B43858FB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C580B-B34F-4EA7-AD00-DC1CAA0BD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AA13F-470C-4ACE-977A-CFC86B94B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0F78D-3E91-4E52-AAC3-553A181B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01DAE-3579-4F66-996C-98BE375CD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5041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机关会计人员年终总结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遵守职业道德与法规意识强化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按时完成日常账务处理，包括凭证录入、审核、记账等，确保账务处理准确无误。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往来款项管理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定期盘点固定资产、无形资产等，确保账实相符，及时更新资产信息。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及时核对往来款项，清理长期挂账，降低财务风险。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本年度会计工作完成情况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037" r="3603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按时编制月度、季度、年度财务报表，包括资产负债表、利润表、现金流量表等，确保报表数据真实、准确、完整。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配合审计机构完成年度财务报表审计工作，审计结果良好，无重大调整事项。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财务报表审计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财务报表编制及审计结果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按时完成各项税种的申报工作，包括增值税、企业所得税、个人所得税等，确保申报数据准确无误。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按时足额缴纳各项税款，无拖欠、漏缴等情况。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税务申报与缴纳情况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税款缴纳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通过精细化管理和预算控制，有效降低机关运行成本，提高资金使用效率。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效益分析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对机关各项支出进行效益分析，提出合理化建议，促进财务管理水平提升。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444" b="54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成本控制及效益分析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对机关会计核算流程进行全面梳理，制定标准化操作规范，确保核算工作有章可循。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核算流程规范化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加强对核算关键节点的监控，实施定期检查和不定期抽查，确保核算数据真实、准确。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针对核算流程中存在的问题，提出合理化建议，推动流程优化和改进。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会计核算流程梳理及优化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内部控制制度建设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建立健全机关内部控制制度，规范财务管理和会计核算行为。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风险点识别与防范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定期识别机关财务和会计工作中的风险点，制定风险防范措施，降低财务风险。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内部审计与监督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加强内部审计工作，对机关财务和会计工作进行全面监督和评价，确保内部控制有效执行。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数据共享与协同办公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通过信息化手段实现机关内部各部门之间的数据共享和协同办公，提高工作效率。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运用大数据、云计算等先进技术对机关财务和会计数据进行深度分析，为决策提供有力支持。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会计信息系统建设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推广使用先进的会计信息系统，实现机关会计核算工作的电子化、自动化和网络化。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信息化手段在会计工作中的应用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定期开展机关会计人员业务技能培训，提高会计人员业务素质和操作技能。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对机关会计工作流程进行持续优化和改进，减少不必要的环节和程序，提高工作效率。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积极引入先进的会计工具和方法，如电子发票、移动支付等，提升机关会计工作的便捷性和效率。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引入先进工具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提升业务处理效率的措施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在沟通协调中，能够及时发现问题并提出解决方案，促进部门间工作的顺利进行。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积极参与部门间会议，与采购、销售、库存等部门建立定期沟通协调机制，确保财务信息准确、及时地传递。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协作效率提升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通过优化流程、提高数据共享程度等措施，不断提升与其他部门的协作效率。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08" r="59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88" r="258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与其他部门沟通协调情况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https://d.book118.com/238075041025006033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2024-09-11T01:28:09.851</cp:lastPrinted>
  <dcterms:created xsi:type="dcterms:W3CDTF">2024-09-10T17:28:09Z</dcterms:created>
  <dcterms:modified xsi:type="dcterms:W3CDTF">2024-09-10T17:28:12Z</dcterms:modified>
</cp:coreProperties>
</file>