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6367CF-5BBB-4E17-A1A3-F35DC00DD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BB8B43-3389-49AB-8A23-3E38DD013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AD25C-AD43-4313-BC7E-23C240F6E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37F03E-693B-4983-B963-CEF020129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E2FE63-E5D7-4C51-9960-48C78CE01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202F75-304D-4260-93BE-A79FAE1B2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EB079B-471B-41DA-8103-3606CEFBC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527056-5A8E-4D08-A050-9AFED9C7F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AD0FED-8452-4153-BD60-06FA1BFD6E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5E4613-DCDA-493F-B5B7-4FEFBABBE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ACF588-4E53-4D24-ADCE-6AB22437A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7601001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拼多多如何打造健康向上的企业文化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拼多多企业文化现状分析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健康向上企业文化构建策略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企业文化传播与落地实施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企业文化变革与创新发展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企业文化评估与持续改进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131" b="2013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090" b="709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提升企业形象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拼多多致力于打造健康向上的企业文化，以塑造积极、正面的企业形象，增强消费者和合作伙伴的信任和好感。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激发员工活力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优秀的企业文化能够激发员工的归属感和创造力，提高员工的工作积极性和效率，为企业的持续发展提供动力。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适应市场变化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随着市场竞争的加剧和消费者需求的变化，拼多多需要不断调整和优化企业文化，以适应市场变化和满足消费者需求。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企业文化的定义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企业文化是指企业在长期经营过程中形成的共同价值观、行为准则、道德规范等精神财富的总和，是企业核心竞争力的重要组成部分。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企业文化能够引导员工树立正确的价值观和职业观，规范员工行为，推动企业朝着正确的方向发展。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企业文化能够增强员工的归属感和忠诚度，形成强大的向心力和凝聚力，使员工紧密团结在一起，共同为企业的发展贡献力量。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优秀的企业文化能够满足员工的精神需求，激发员工的创造力和创新精神，提高员工的工作积极性和效率。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企业文化能够形成一种无形的约束力，规范员工的行为和决策，使员工自觉遵守企业的规章制度和道德规范。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导向作用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激励作用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约束作用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凝聚作用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企业文化定义及重要性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拼多多企业文化现状分析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拼多多自创立以来，就以创新为驱动力，不断推出新的营销模式和产品功能，满足消费者多样化的需求。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创新导向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公司始终将客户放在首位，致力于提供优质的购物体验和售后服务，通过不断改进和优化来满足客户需求。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客户至上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拼多多强调团队合作的重要性，鼓励员工跨部门、跨层级协作，共同解决问题和完成任务。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公司注重执行力和效率，要求员工能够快速响应市场变化，迅速调整策略并付诸实践。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快速执行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现有企业文化特点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社会责任担当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作为一家具有影响力的电商平台，拼多多需要更加重视社会责任的履行，包括保障消费者权益、推动可持续发展等方面。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文化落地不足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尽管拼多多有着明确的企业文化理念，但在实际执行过程中，文化的落地和传承存在一定难度，部分员工对企业文化的认同感不强。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人才流失风险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随着市场竞争的加剧，优秀人才的争夺也日益激烈。拼多多需要更加关注员工的职业发展和福利待遇，以降低人才流失的风险。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创新能力持续挑战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在快速变化的电商行业中，持续创新是企业保持竞争力的关键。拼多多需要不断激发员工的创新意识和能力，以应对市场变革。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健康向上企业文化构建策略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拼多多将“诚信、创新、协作、共赢”作为企业的核心价值观，以此为基础构建企业文化。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拼多多的使命是“让消费更实惠，让生活更美好”，愿景是“成为全球领先的社交电商平台”，这些理念为员工提供了明确的方向和目标。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明确核心价值观与使命愿景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明确使命与愿景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确立核心价值观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拼多多鼓励员工敢于表达、敢于尝试，营造开放包容的工作氛围，让员工在轻松的环境中发挥创造力。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188" r="1718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倡导开放包容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拼多多注重团队协作，通过团队建设活动、跨部门合作等方式，增强员工之间的沟通和协作能力。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强化团队协作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拼多多关注员工的心理健康，提供心理咨询服务，帮助员工缓解工作压力，保持积极心态。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关注员工心理健康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营造积极的工作氛围与环境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920" r="1792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拼多多建立了完善的培训体系，包括新员工入职培训、专业技能培训、领导力培训等，帮助员工提升个人能力。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完善的培训体系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拼多多为员工提供多元化的职业发展路径，鼓励员工在不同岗位和领域尝试和挑战自己，实现个人价值。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多元化的职业发展路径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拼多多通过设立激励机制和认可机制，如优秀员工评选、年终奖励等，激发员工的工作热情和动力，提升员工的满意度和忠诚度。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激励与认可机制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关注员工成长，提升员工满意度和忠诚度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企业文化传播与落地实施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458" r="2045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制定企业文化传播计划，首先要明确传播的目标，包括提高员工对企业文化的认知度、增强员工对企业文化的认同感等。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明确传播目标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根据目标受众的特点，选择合适的传播渠道，如企业内部网站、员工手册、企业内部培训等，确保企业文化传播的有效性。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选择合适的传播渠道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结合企业文化特点，制定具有吸引力和感染力的传播内容，包括企业文化理念、企业价值观、企业精神等。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制定传播内容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制定有效的传播计划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https://d.book118.com/238076010011006035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2024-09-13T17:45:05.098</cp:lastPrinted>
  <dcterms:created xsi:type="dcterms:W3CDTF">2024-09-13T09:45:05Z</dcterms:created>
  <dcterms:modified xsi:type="dcterms:W3CDTF">2024-09-13T09:45:07Z</dcterms:modified>
</cp:coreProperties>
</file>