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E20D20-EF74-4F0D-BEB1-8E46BA018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AE9CD-8746-48AE-B70A-7CD401783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D8081F-8C3B-410D-9002-A4E6475BA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A8BF16-AC31-49EE-AE32-85FEFC416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202C86-0B1F-4B22-ADE1-9FED9657E3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D40177-FADC-4DD0-B595-9480640E64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C2BB41-A74C-4366-8915-FAD6B22526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F0958B-A4B5-4C5D-B3BC-AB2E51F6D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82DEDA-CCF7-4A8D-854C-BFBC247F7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98F3D-BBC6-4C53-A106-34A576B0C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8654E-C284-408E-81C2-8903C1B0E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76043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芯片封装与互连可靠性</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芯片封装与互连重要性概述
 芯片封装类型与特点
 互连技术及其可靠性分析
 封装与互连材料选择及要求
 可靠性测试方法与评估标准
 常见失效模式及其原因分析
 提高封装与互连可靠性的措施
 未来发展趋势与挑战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芯片封装与互连重要性概述</a:t>
            </a:r>
          </a:p>
        </p:txBody>
      </p:sp>
      <p:sp>
        <p:nvSpPr>
          <p:cNvPr id="3" name="Subtitle 2"/>
          <p:cNvSpPr>
            <a:spLocks noGrp="1"/>
          </p:cNvSpPr>
          <p:nvPr>
            <p:ph type="subTitle" idx="1"/>
          </p:nvPr>
        </p:nvSpPr>
        <p:spPr/>
        <p:txBody>
          <a:bodyPr/>
          <a:lstStyle/>
          <a:p>
            <a:r>
              <a:t>芯片封装与互连可靠性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芯片封装与互连重要性概述</a:t>
            </a:r>
          </a:p>
        </p:txBody>
      </p:sp>
      <p:sp>
        <p:nvSpPr>
          <p:cNvPr id="3" name="Text Placeholder 2"/>
          <p:cNvSpPr>
            <a:spLocks noGrp="1"/>
          </p:cNvSpPr>
          <p:nvPr>
            <p:ph type="body" idx="1"/>
          </p:nvPr>
        </p:nvSpPr>
        <p:spPr/>
        <p:txBody>
          <a:bodyPr/>
          <a:lstStyle/>
          <a:p>
            <a:r>
              <a:t>芯片封装与互连的重要性</a:t>
            </a:r>
          </a:p>
        </p:txBody>
      </p:sp>
      <p:sp>
        <p:nvSpPr>
          <p:cNvPr id="4" name="Content Placeholder 3"/>
          <p:cNvSpPr>
            <a:spLocks noGrp="1"/>
          </p:cNvSpPr>
          <p:nvPr>
            <p:ph sz="half" idx="2"/>
          </p:nvPr>
        </p:nvSpPr>
        <p:spPr/>
        <p:txBody>
          <a:bodyPr/>
          <a:lstStyle/>
          <a:p>
            <a:r>
              <a:t>1.提升芯片性能：芯片封装和互连技术可以有效提升芯片的性能，通过更精细的制程和更先进的封装方式，可以减少能耗，提高运算速度，满足不断增长的计算需求。</a:t>
            </a:r>
          </a:p>
          <a:p>
            <a:r>
              <a:t>2.保障系统稳定性：芯片封装和互连技术对于系统的稳定性有着重要作用。由于芯片工作环境复杂，良好的封装和互连设计能抵抗环境因素如温度、湿度的影响，确保系统可靠运行。</a:t>
            </a:r>
          </a:p>
          <a:p>
            <a:r>
              <a:t>3.促进技术节点进步：随着技术节点不断缩小，芯片封装和互连技术的重要性愈加凸显。它解决了随着制程技术进步带来的互联难度增大，信号传输延迟等问题，为进一步推动技术节点进步提供了可能。</a:t>
            </a:r>
          </a:p>
          <a:p/>
        </p:txBody>
      </p:sp>
      <p:sp>
        <p:nvSpPr>
          <p:cNvPr id="5" name="Text Placeholder 4"/>
          <p:cNvSpPr>
            <a:spLocks noGrp="1"/>
          </p:cNvSpPr>
          <p:nvPr>
            <p:ph type="body" idx="3"/>
          </p:nvPr>
        </p:nvSpPr>
        <p:spPr/>
        <p:txBody>
          <a:bodyPr/>
          <a:lstStyle/>
          <a:p>
            <a:r>
              <a:t>芯片封装技术的发展趋势</a:t>
            </a:r>
          </a:p>
        </p:txBody>
      </p:sp>
      <p:sp>
        <p:nvSpPr>
          <p:cNvPr id="6" name="Content Placeholder 5"/>
          <p:cNvSpPr>
            <a:spLocks noGrp="1"/>
          </p:cNvSpPr>
          <p:nvPr>
            <p:ph sz="half" idx="4"/>
          </p:nvPr>
        </p:nvSpPr>
        <p:spPr/>
        <p:txBody>
          <a:bodyPr/>
          <a:lstStyle/>
          <a:p>
            <a:r>
              <a:t>1.异质集成技术：随着不同材料和工艺节点的芯片需求增长，异质集成技术逐渐成为封装领域的研究热点。这种技术允许将不同工艺节点和材料制成的芯片集成在同一封装内，提高系统性能。</a:t>
            </a:r>
          </a:p>
          <a:p>
            <a:r>
              <a:t>2.2.5D和3D封装技术：2.5D和3D封装技术可以有效提高芯片集成度，减少互联长度，提升系统性能。随着技术不断发展，这类封装方式将成为未来主流。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芯片封装与互连重要性概述</a:t>
            </a:r>
          </a:p>
        </p:txBody>
      </p:sp>
      <p:sp>
        <p:nvSpPr>
          <p:cNvPr id="3" name="Text Placeholder 2"/>
          <p:cNvSpPr>
            <a:spLocks noGrp="1"/>
          </p:cNvSpPr>
          <p:nvPr>
            <p:ph type="body" idx="1"/>
          </p:nvPr>
        </p:nvSpPr>
        <p:spPr/>
        <p:txBody>
          <a:bodyPr/>
          <a:lstStyle/>
          <a:p>
            <a:r>
              <a:t>芯片互连技术的挑战与前沿</a:t>
            </a:r>
          </a:p>
        </p:txBody>
      </p:sp>
      <p:sp>
        <p:nvSpPr>
          <p:cNvPr id="4" name="Content Placeholder 3"/>
          <p:cNvSpPr>
            <a:spLocks noGrp="1"/>
          </p:cNvSpPr>
          <p:nvPr>
            <p:ph sz="half" idx="2"/>
          </p:nvPr>
        </p:nvSpPr>
        <p:spPr/>
        <p:txBody>
          <a:bodyPr/>
          <a:lstStyle/>
          <a:p>
            <a:r>
              <a:t>1.微缩化挑战：随着技术节点不断缩小，芯片互连面临着物理极限的挑战。如何在微缩化的同时保持信号完整性和可靠性是未来的重要研究方向。</a:t>
            </a:r>
          </a:p>
          <a:p>
            <a:r>
              <a:t>2.新材料应用：利用新材料如碳纳米管、石墨烯等，可以提高互连线的性能和可靠性，为未来的芯片互连技术提供新的可能。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芯片封装类型与特点</a:t>
            </a:r>
          </a:p>
        </p:txBody>
      </p:sp>
      <p:sp>
        <p:nvSpPr>
          <p:cNvPr id="3" name="Subtitle 2"/>
          <p:cNvSpPr>
            <a:spLocks noGrp="1"/>
          </p:cNvSpPr>
          <p:nvPr>
            <p:ph type="subTitle" idx="1"/>
          </p:nvPr>
        </p:nvSpPr>
        <p:spPr/>
        <p:txBody>
          <a:bodyPr/>
          <a:lstStyle/>
          <a:p>
            <a:r>
              <a:t>芯片封装与互连可靠性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芯片封装类型与特点</a:t>
            </a:r>
          </a:p>
        </p:txBody>
      </p:sp>
      <p:sp>
        <p:nvSpPr>
          <p:cNvPr id="3" name="Text Placeholder 2"/>
          <p:cNvSpPr>
            <a:spLocks noGrp="1"/>
          </p:cNvSpPr>
          <p:nvPr>
            <p:ph type="body" idx="1"/>
          </p:nvPr>
        </p:nvSpPr>
        <p:spPr/>
        <p:txBody>
          <a:bodyPr/>
          <a:lstStyle/>
          <a:p>
            <a:r>
              <a:t>芯片封装类型与特点概述</a:t>
            </a:r>
          </a:p>
        </p:txBody>
      </p:sp>
      <p:sp>
        <p:nvSpPr>
          <p:cNvPr id="4" name="Content Placeholder 3"/>
          <p:cNvSpPr>
            <a:spLocks noGrp="1"/>
          </p:cNvSpPr>
          <p:nvPr>
            <p:ph sz="half" idx="2"/>
          </p:nvPr>
        </p:nvSpPr>
        <p:spPr/>
        <p:txBody>
          <a:bodyPr/>
          <a:lstStyle/>
          <a:p>
            <a:r>
              <a:t>1.芯片封装是实现芯片功能与可靠性的关键环节，对于提高芯片性能、减小尺寸、降低成本具有重要意义。</a:t>
            </a:r>
          </a:p>
          <a:p>
            <a:r>
              <a:t>2.随着技术的不断发展，芯片封装类型与特点也在不断演变，了解不同封装类型的优缺点及适用范围是选择合适封装方案的基础。</a:t>
            </a:r>
          </a:p>
          <a:p/>
        </p:txBody>
      </p:sp>
      <p:sp>
        <p:nvSpPr>
          <p:cNvPr id="5" name="Text Placeholder 4"/>
          <p:cNvSpPr>
            <a:spLocks noGrp="1"/>
          </p:cNvSpPr>
          <p:nvPr>
            <p:ph type="body" idx="3"/>
          </p:nvPr>
        </p:nvSpPr>
        <p:spPr/>
        <p:txBody>
          <a:bodyPr/>
          <a:lstStyle/>
          <a:p>
            <a:r>
              <a:t>传统封装技术</a:t>
            </a:r>
          </a:p>
        </p:txBody>
      </p:sp>
      <p:sp>
        <p:nvSpPr>
          <p:cNvPr id="6" name="Content Placeholder 5"/>
          <p:cNvSpPr>
            <a:spLocks noGrp="1"/>
          </p:cNvSpPr>
          <p:nvPr>
            <p:ph sz="half" idx="4"/>
          </p:nvPr>
        </p:nvSpPr>
        <p:spPr/>
        <p:txBody>
          <a:bodyPr/>
          <a:lstStyle/>
          <a:p>
            <a:r>
              <a:t>1.传统封装技术主要包括DIP、SOP、QFP等，技术成熟，可靠性高，成本低。</a:t>
            </a:r>
          </a:p>
          <a:p>
            <a:r>
              <a:t>2.但随着芯片集成度不断提高，传统封装技术在满足高性能需求方面逐渐暴露出尺寸大、散热差等局限性。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芯片封装类型与特点</a:t>
            </a:r>
          </a:p>
        </p:txBody>
      </p:sp>
      <p:sp>
        <p:nvSpPr>
          <p:cNvPr id="3" name="Text Placeholder 2"/>
          <p:cNvSpPr>
            <a:spLocks noGrp="1"/>
          </p:cNvSpPr>
          <p:nvPr>
            <p:ph type="body" idx="1"/>
          </p:nvPr>
        </p:nvSpPr>
        <p:spPr/>
        <p:txBody>
          <a:bodyPr/>
          <a:lstStyle/>
          <a:p>
            <a:r>
              <a:t>先进封装技术</a:t>
            </a:r>
          </a:p>
        </p:txBody>
      </p:sp>
      <p:sp>
        <p:nvSpPr>
          <p:cNvPr id="4" name="Content Placeholder 3"/>
          <p:cNvSpPr>
            <a:spLocks noGrp="1"/>
          </p:cNvSpPr>
          <p:nvPr>
            <p:ph sz="half" idx="2"/>
          </p:nvPr>
        </p:nvSpPr>
        <p:spPr/>
        <p:txBody>
          <a:bodyPr/>
          <a:lstStyle/>
          <a:p>
            <a:r>
              <a:t>1.先进封装技术包括倒装焊、晶圆级封装、系统级封装等，具有更小尺寸、更高性能、更好散热等优点。</a:t>
            </a:r>
          </a:p>
          <a:p>
            <a:r>
              <a:t>2.先进封装技术可以满足不断提高的芯片性能需求，同时降低制造成本，提高生产效率，成为未来发展的重要趋势。</a:t>
            </a:r>
          </a:p>
          <a:p/>
        </p:txBody>
      </p:sp>
      <p:sp>
        <p:nvSpPr>
          <p:cNvPr id="5" name="Text Placeholder 4"/>
          <p:cNvSpPr>
            <a:spLocks noGrp="1"/>
          </p:cNvSpPr>
          <p:nvPr>
            <p:ph type="body" idx="3"/>
          </p:nvPr>
        </p:nvSpPr>
        <p:spPr/>
        <p:txBody>
          <a:bodyPr/>
          <a:lstStyle/>
          <a:p>
            <a:r>
              <a:t>芯片封装与互连可靠性</a:t>
            </a:r>
          </a:p>
        </p:txBody>
      </p:sp>
      <p:sp>
        <p:nvSpPr>
          <p:cNvPr id="6" name="Content Placeholder 5"/>
          <p:cNvSpPr>
            <a:spLocks noGrp="1"/>
          </p:cNvSpPr>
          <p:nvPr>
            <p:ph sz="half" idx="4"/>
          </p:nvPr>
        </p:nvSpPr>
        <p:spPr/>
        <p:txBody>
          <a:bodyPr/>
          <a:lstStyle/>
          <a:p>
            <a:r>
              <a:t>1.芯片封装与互连可靠性是影响芯片工作稳定性和寿命的关键因素，需要从材料、工艺、设计等多方面进行保障。</a:t>
            </a:r>
          </a:p>
          <a:p>
            <a:r>
              <a:t>2.提高可靠性需要从封装结构设计、材料选择、制造工艺等多个方面进行优化，确保芯片在各种工作条件下都能保持稳定的性能。</a:t>
            </a:r>
          </a:p>
          <a:p>
            <a:r>
              <a:t>以上内容仅供参考，具体内容可以根据您的需求进行调整优化。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互连技术及其可靠性分析</a:t>
            </a:r>
          </a:p>
        </p:txBody>
      </p:sp>
      <p:sp>
        <p:nvSpPr>
          <p:cNvPr id="3" name="Subtitle 2"/>
          <p:cNvSpPr>
            <a:spLocks noGrp="1"/>
          </p:cNvSpPr>
          <p:nvPr>
            <p:ph type="subTitle" idx="1"/>
          </p:nvPr>
        </p:nvSpPr>
        <p:spPr/>
        <p:txBody>
          <a:bodyPr/>
          <a:lstStyle/>
          <a:p>
            <a:r>
              <a:t>芯片封装与互连可靠性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互连技术及其可靠性分析</a:t>
            </a:r>
          </a:p>
        </p:txBody>
      </p:sp>
      <p:sp>
        <p:nvSpPr>
          <p:cNvPr id="3" name="Text Placeholder 2"/>
          <p:cNvSpPr>
            <a:spLocks noGrp="1"/>
          </p:cNvSpPr>
          <p:nvPr>
            <p:ph type="body" idx="1"/>
          </p:nvPr>
        </p:nvSpPr>
        <p:spPr/>
        <p:txBody>
          <a:bodyPr/>
          <a:lstStyle/>
          <a:p>
            <a:r>
              <a:t>互连技术类型及特点</a:t>
            </a:r>
          </a:p>
        </p:txBody>
      </p:sp>
      <p:sp>
        <p:nvSpPr>
          <p:cNvPr id="4" name="Content Placeholder 3"/>
          <p:cNvSpPr>
            <a:spLocks noGrp="1"/>
          </p:cNvSpPr>
          <p:nvPr>
            <p:ph sz="half" idx="2"/>
          </p:nvPr>
        </p:nvSpPr>
        <p:spPr/>
        <p:txBody>
          <a:bodyPr/>
          <a:lstStyle/>
          <a:p>
            <a:r>
              <a:t>1.根据芯片封装需求，选择适宜的互连技术，如线键合、倒装芯片和通过硅通孔技术等。</a:t>
            </a:r>
          </a:p>
          <a:p>
            <a:r>
              <a:t>2.不同互连技术在电性能、热性能、机械性能方面的优缺点分析。</a:t>
            </a:r>
          </a:p>
          <a:p>
            <a:r>
              <a:t>3.针对具体应用场景，互连技术的选择与优化。</a:t>
            </a:r>
          </a:p>
          <a:p/>
        </p:txBody>
      </p:sp>
      <p:sp>
        <p:nvSpPr>
          <p:cNvPr id="5" name="Text Placeholder 4"/>
          <p:cNvSpPr>
            <a:spLocks noGrp="1"/>
          </p:cNvSpPr>
          <p:nvPr>
            <p:ph type="body" idx="3"/>
          </p:nvPr>
        </p:nvSpPr>
        <p:spPr/>
        <p:txBody>
          <a:bodyPr/>
          <a:lstStyle/>
          <a:p>
            <a:r>
              <a:t>互连材料选择与特性</a:t>
            </a:r>
          </a:p>
        </p:txBody>
      </p:sp>
      <p:sp>
        <p:nvSpPr>
          <p:cNvPr id="6" name="Content Placeholder 5"/>
          <p:cNvSpPr>
            <a:spLocks noGrp="1"/>
          </p:cNvSpPr>
          <p:nvPr>
            <p:ph sz="half" idx="4"/>
          </p:nvPr>
        </p:nvSpPr>
        <p:spPr/>
        <p:txBody>
          <a:bodyPr/>
          <a:lstStyle/>
          <a:p>
            <a:r>
              <a:t>1.分析常见互连材料的性能参数，如导电性、热稳定性、可靠性等。</a:t>
            </a:r>
          </a:p>
          <a:p>
            <a:r>
              <a:t>2.针对不同工艺需求，选择合适的互连材料，提高封装可靠性。</a:t>
            </a:r>
          </a:p>
          <a:p>
            <a:r>
              <a:t>3.互连材料与工艺兼容性评估。</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互连技术及其可靠性分析</a:t>
            </a:r>
          </a:p>
        </p:txBody>
      </p:sp>
      <p:sp>
        <p:nvSpPr>
          <p:cNvPr id="3" name="Text Placeholder 2"/>
          <p:cNvSpPr>
            <a:spLocks noGrp="1"/>
          </p:cNvSpPr>
          <p:nvPr>
            <p:ph type="body" idx="1"/>
          </p:nvPr>
        </p:nvSpPr>
        <p:spPr/>
        <p:txBody>
          <a:bodyPr/>
          <a:lstStyle/>
          <a:p>
            <a:r>
              <a:t>互连工艺流程及控制</a:t>
            </a:r>
          </a:p>
        </p:txBody>
      </p:sp>
      <p:sp>
        <p:nvSpPr>
          <p:cNvPr id="4" name="Content Placeholder 3"/>
          <p:cNvSpPr>
            <a:spLocks noGrp="1"/>
          </p:cNvSpPr>
          <p:nvPr>
            <p:ph sz="half" idx="2"/>
          </p:nvPr>
        </p:nvSpPr>
        <p:spPr/>
        <p:txBody>
          <a:bodyPr/>
          <a:lstStyle/>
          <a:p>
            <a:r>
              <a:t>1.详细介绍互连工艺流程，包括预处理、对准、键合等步骤。</a:t>
            </a:r>
          </a:p>
          <a:p>
            <a:r>
              <a:t>2.针对每个步骤，分析可能影响互连可靠性的因素，并提出控制措施。</a:t>
            </a:r>
          </a:p>
          <a:p>
            <a:r>
              <a:t>3.通过实验数据，验证工艺流程的有效性和可靠性。</a:t>
            </a:r>
          </a:p>
          <a:p/>
        </p:txBody>
      </p:sp>
      <p:sp>
        <p:nvSpPr>
          <p:cNvPr id="5" name="Text Placeholder 4"/>
          <p:cNvSpPr>
            <a:spLocks noGrp="1"/>
          </p:cNvSpPr>
          <p:nvPr>
            <p:ph type="body" idx="3"/>
          </p:nvPr>
        </p:nvSpPr>
        <p:spPr/>
        <p:txBody>
          <a:bodyPr/>
          <a:lstStyle/>
          <a:p>
            <a:r>
              <a:t>互连结构设计与优化</a:t>
            </a:r>
          </a:p>
        </p:txBody>
      </p:sp>
      <p:sp>
        <p:nvSpPr>
          <p:cNvPr id="6" name="Content Placeholder 5"/>
          <p:cNvSpPr>
            <a:spLocks noGrp="1"/>
          </p:cNvSpPr>
          <p:nvPr>
            <p:ph sz="half" idx="4"/>
          </p:nvPr>
        </p:nvSpPr>
        <p:spPr/>
        <p:txBody>
          <a:bodyPr/>
          <a:lstStyle/>
          <a:p>
            <a:r>
              <a:t>1.根据芯片封装需求，设计合理的互连结构，提高封装效率与可靠性。</a:t>
            </a:r>
          </a:p>
          <a:p>
            <a:r>
              <a:t>2.采用有限元分析等方法，对互连结构进行力学、热学性能评估。</a:t>
            </a:r>
          </a:p>
          <a:p>
            <a:r>
              <a:t>3.结合前沿技术，对互连结构进行优化，提高封装性能。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互连技术及其可靠性分析</a:t>
            </a:r>
          </a:p>
        </p:txBody>
      </p:sp>
      <p:sp>
        <p:nvSpPr>
          <p:cNvPr id="3" name="Content Placeholder 2"/>
          <p:cNvSpPr>
            <a:spLocks noGrp="1"/>
          </p:cNvSpPr>
          <p:nvPr>
            <p:ph sz="half" idx="2"/>
          </p:nvPr>
        </p:nvSpPr>
        <p:spPr/>
        <p:txBody>
          <a:bodyPr/>
          <a:lstStyle/>
          <a:p>
            <a:r>
              <a:t>1.建立完善的互连可靠性测试体系，包括电性能测试、热循环测试、机械应力测试等。</a:t>
            </a:r>
          </a:p>
          <a:p>
            <a:r>
              <a:t>2.对测试结果进行数理统计分析，评估互连技术的可靠性。</a:t>
            </a:r>
          </a:p>
          <a:p>
            <a:r>
              <a:t>3.针对测试结果，提出改进措施，提高互连可靠性。</a:t>
            </a:r>
          </a:p>
          <a:p/>
        </p:txBody>
      </p:sp>
      <p:sp>
        <p:nvSpPr>
          <p:cNvPr id="4" name="Text Placeholder 3"/>
          <p:cNvSpPr>
            <a:spLocks noGrp="1"/>
          </p:cNvSpPr>
          <p:nvPr>
            <p:ph type="body" idx="3"/>
          </p:nvPr>
        </p:nvSpPr>
        <p:spPr/>
        <p:txBody>
          <a:bodyPr/>
          <a:lstStyle/>
          <a:p>
            <a:r>
              <a:t>互连技术发展趋势与前沿研究</a:t>
            </a:r>
          </a:p>
        </p:txBody>
      </p:sp>
      <p:sp>
        <p:nvSpPr>
          <p:cNvPr id="5" name="Content Placeholder 4"/>
          <p:cNvSpPr>
            <a:spLocks noGrp="1"/>
          </p:cNvSpPr>
          <p:nvPr>
            <p:ph sz="half" idx="4"/>
          </p:nvPr>
        </p:nvSpPr>
        <p:spPr/>
        <p:txBody>
          <a:bodyPr/>
          <a:lstStyle/>
          <a:p>
            <a:r>
              <a:t>1.关注国际前沿的互连技术研究成果，如新型互连材料、先进互连工艺等。</a:t>
            </a:r>
          </a:p>
          <a:p>
            <a:r>
              <a:t>2.探讨互连技术在未来芯片封装领域的应用前景，如三维堆叠封装、异构集成等。</a:t>
            </a:r>
          </a:p>
          <a:p>
            <a:r>
              <a:t>3.结合国内研究现状，提出发展建议，推动互连技术进步。</a:t>
            </a:r>
          </a:p>
        </p:txBody>
      </p:sp>
      <p:sp>
        <p:nvSpPr>
          <p:cNvPr id="6" name="Text Placeholder 5"/>
          <p:cNvSpPr>
            <a:spLocks noGrp="1"/>
          </p:cNvSpPr>
          <p:nvPr>
            <p:ph type="body" idx="1"/>
          </p:nvPr>
        </p:nvSpPr>
        <p:spPr/>
        <p:txBody>
          <a:bodyPr/>
          <a:lstStyle/>
          <a:p>
            <a:r>
              <a:t>互连可靠性测试与评估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封装与互连材料选择及要求</a:t>
            </a:r>
          </a:p>
        </p:txBody>
      </p:sp>
      <p:sp>
        <p:nvSpPr>
          <p:cNvPr id="3" name="Subtitle 2"/>
          <p:cNvSpPr>
            <a:spLocks noGrp="1"/>
          </p:cNvSpPr>
          <p:nvPr>
            <p:ph type="subTitle" idx="1"/>
          </p:nvPr>
        </p:nvSpPr>
        <p:spPr/>
        <p:txBody>
          <a:bodyPr/>
          <a:lstStyle/>
          <a:p>
            <a:r>
              <a:t>芯片封装与互连可靠性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封装与互连材料选择及要求</a:t>
            </a:r>
          </a:p>
        </p:txBody>
      </p:sp>
      <p:sp>
        <p:nvSpPr>
          <p:cNvPr id="3" name="Text Placeholder 2"/>
          <p:cNvSpPr>
            <a:spLocks noGrp="1"/>
          </p:cNvSpPr>
          <p:nvPr>
            <p:ph type="body" idx="1"/>
          </p:nvPr>
        </p:nvSpPr>
        <p:spPr/>
        <p:txBody>
          <a:bodyPr/>
          <a:lstStyle/>
          <a:p>
            <a:r>
              <a:t>封装材料选择与性能要求</a:t>
            </a:r>
          </a:p>
        </p:txBody>
      </p:sp>
      <p:sp>
        <p:nvSpPr>
          <p:cNvPr id="4" name="Content Placeholder 3"/>
          <p:cNvSpPr>
            <a:spLocks noGrp="1"/>
          </p:cNvSpPr>
          <p:nvPr>
            <p:ph sz="half" idx="2"/>
          </p:nvPr>
        </p:nvSpPr>
        <p:spPr/>
        <p:txBody>
          <a:bodyPr/>
          <a:lstStyle/>
          <a:p>
            <a:r>
              <a:t>1.高热稳定性：封装材料应具有高热稳定性，能在高温下保持优良的电气和机械性能，以满足芯片封装的高温工作环境要求。</a:t>
            </a:r>
          </a:p>
          <a:p>
            <a:r>
              <a:t>2.低热膨胀系数：封装材料与芯片、基板等组件应具有相近的热膨胀系数，以减少热应力对封装可靠性的影响。</a:t>
            </a:r>
          </a:p>
          <a:p>
            <a:r>
              <a:t>3.优良的电绝缘性：封装材料应具有良好的电绝缘性，能有效防止电气故障的发生，提高封装的电气可靠性。</a:t>
            </a:r>
          </a:p>
          <a:p/>
        </p:txBody>
      </p:sp>
      <p:sp>
        <p:nvSpPr>
          <p:cNvPr id="5" name="Text Placeholder 4"/>
          <p:cNvSpPr>
            <a:spLocks noGrp="1"/>
          </p:cNvSpPr>
          <p:nvPr>
            <p:ph type="body" idx="3"/>
          </p:nvPr>
        </p:nvSpPr>
        <p:spPr/>
        <p:txBody>
          <a:bodyPr/>
          <a:lstStyle/>
          <a:p>
            <a:r>
              <a:t>互连材料选择与工艺要求</a:t>
            </a:r>
          </a:p>
        </p:txBody>
      </p:sp>
      <p:sp>
        <p:nvSpPr>
          <p:cNvPr id="6" name="Content Placeholder 5"/>
          <p:cNvSpPr>
            <a:spLocks noGrp="1"/>
          </p:cNvSpPr>
          <p:nvPr>
            <p:ph sz="half" idx="4"/>
          </p:nvPr>
        </p:nvSpPr>
        <p:spPr/>
        <p:txBody>
          <a:bodyPr/>
          <a:lstStyle/>
          <a:p>
            <a:r>
              <a:t>1.低电阻：互连材料应具有低电阻，以减小信号传输延迟和功率损耗。</a:t>
            </a:r>
          </a:p>
          <a:p>
            <a:r>
              <a:t>2.高耐腐蚀性：互连材料应具有良好的耐腐蚀性，能抵抗化学腐蚀和电化学腐蚀，提高互连的长期可靠性。</a:t>
            </a:r>
          </a:p>
          <a:p>
            <a:r>
              <a:t>3.与芯片和基板的良好附着性：互连材料应与芯片和基板等具有良好的附着性，保证互连结构的机械稳定性。</a:t>
            </a:r>
          </a:p>
          <a:p>
            <a:r>
              <a:t>以上内容仅供参考，如需获取更多专业信息，建议您查阅相关文献或咨询专业人士。</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可靠性测试方法与评估标准</a:t>
            </a:r>
          </a:p>
        </p:txBody>
      </p:sp>
      <p:sp>
        <p:nvSpPr>
          <p:cNvPr id="3" name="Subtitle 2"/>
          <p:cNvSpPr>
            <a:spLocks noGrp="1"/>
          </p:cNvSpPr>
          <p:nvPr>
            <p:ph type="subTitle" idx="1"/>
          </p:nvPr>
        </p:nvSpPr>
        <p:spPr/>
        <p:txBody>
          <a:bodyPr/>
          <a:lstStyle/>
          <a:p>
            <a:r>
              <a:t>芯片封装与互连可靠性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https://d.book118.com/238076043013006031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芯片封装与互连重要性概述</vt:lpstr>
      <vt:lpstr> 芯片封装与互连重要性概述</vt:lpstr>
      <vt:lpstr> 芯片封装与互连重要性概述</vt:lpstr>
      <vt:lpstr> 芯片封装类型与特点</vt:lpstr>
      <vt:lpstr> 芯片封装类型与特点</vt:lpstr>
      <vt:lpstr> 芯片封装类型与特点</vt:lpstr>
      <vt:lpstr> 互连技术及其可靠性分析</vt:lpstr>
      <vt:lpstr> 互连技术及其可靠性分析</vt:lpstr>
      <vt:lpstr> 互连技术及其可靠性分析</vt:lpstr>
      <vt:lpstr> 互连技术及其可靠性分析</vt:lpstr>
      <vt:lpstr> 封装与互连材料选择及要求</vt:lpstr>
      <vt:lpstr> 封装与互连材料选择及要求</vt:lpstr>
      <vt:lpstr> 可靠性测试方法与评估标准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2024-09-07T19:41:51.802</cp:lastPrinted>
  <dcterms:created xsi:type="dcterms:W3CDTF">2024-09-07T11:41:51Z</dcterms:created>
  <dcterms:modified xsi:type="dcterms:W3CDTF">2024-09-07T11:41:54Z</dcterms:modified>
</cp:coreProperties>
</file>