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E4D5F0-AD1E-485B-BE81-5F278DB87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C83345-61FB-4ABE-AE40-53648D791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6A8C7F-FDEC-43CF-855F-F2E4CF5CDF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A082CF-9237-4BF5-BA29-59C0FE8C7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35F118-AD43-4C67-A474-11B7C2ACAE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038ADB-0CF8-40E0-B408-86DBB311A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CA396C-DA3E-4B83-A912-8A31A20C4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B70B58-88D9-4929-AE52-1D15E270E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DBADFD-A444-4362-A172-E70A8C6DE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D3B4E7-26D0-4195-B199-5F3FB6E90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8C9DFA-AD3F-4ED1-9E43-66E94D92D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077004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基于虚拟现实技术的大客户营销管理策略创新研究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虚拟现实技术概述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大客户营销管理现状分析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虚拟现实技术在大客户营销中应用价值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基于虚拟现实技术的大客户营销创新策略设计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实施路径与关键成功因素探讨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效果评估及未来发展趋势预测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虚拟现实技术概述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虚拟现实技术是一种可以创建和体验虚拟世界的计算机仿真系统，它利用计算机生成一种模拟环境，是一种多源信息融合的、交互式的三维动态视景和实体行为的系统仿真，使用户沉浸到该环境中。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经历了从萌芽阶段到现阶段的多个发展阶段。在萌芽阶段，人们开始探索如何通过计算机技术来模拟现实世界；在初级阶段，虚拟现实技术开始应用于游戏和娱乐领域；在现阶段，虚拟现实技术已经应用于多个领域，如教育、医疗、军事、工业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跟踪与定位技术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通过传感器和算法，实时跟踪用户的头部、手部等身体部位的位置和方向，以便将用户的动作和虚拟环境中的物体进行精确的匹配。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立体显示技术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通过特殊的显示设备，如头盔显示器或3D投影仪，将计算机生成的虚拟环境以立体的方式呈现给用户，使用户能够感受到深度的变化。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通过手柄、手套、数据手套等设备，实现用户与虚拟环境中物体的交互操作，如抓取、移动、旋转等。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542" r="54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9875" b="98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0000" b="100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核心技术原理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应用领域及现状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工业设计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虚拟现实技术可以用于工业设计的原型制作和测试环节，提高设计效率和质量。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教育培训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虚拟现实技术可以模拟各种真实场景，为教育培训领域提供了更加生动、形象的教学方式。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游戏娱乐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虚拟现实技术为游戏娱乐领域带来了全新的体验方式，玩家可以沉浸在逼真的游戏场景中，获得更加真实的游戏体验。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医疗健康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虚拟现实技术可以应用于手术模拟、康复训练等领域，提高医疗效果和患者体验。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军事航天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虚拟现实技术可以模拟各种战场环境和作战场景，为军事航天领域提供更加逼真、高效的训练和作战方式。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大客户营销管理现状分析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大客户往往有独特的业务需求，需要企业提供个性化的解决方案。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大客户对服务质量有较高要求，包括响应速度、问题解决能力等。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高质量服务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282" r="1428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38" r="153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大客户倾向于与供应商建立长期稳定的合作关系，确保业务的连续性。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长期合作关系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大客户特点及需求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传统营销策略通常依赖于销售人员的人际关系，缺乏多样化的营销手段。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营销手段单一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客户体验不足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439" r="439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数据分析缺失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8594" b="859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传统营销策略在客户体验方面存在不足，难以满足客户日益增长的个性化需求。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传统营销策略缺乏对客户数据的深入分析，无法精准把握客户需求和市场趋势。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传统营销策略局限性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需要对竞争对手的产品、服务、营销策略等进行深入分析，了解自身在市场中的位置。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市场趋势洞察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关注行业发展趋势，把握市场机遇，及时调整营销策略。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客户需求变化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随着市场和技术的变化，客户需求也在不断变化，需要密切关注并适应这些变化。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市场竞争态势分析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虚拟现实技术在大客户营销中应用价值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提升客户体验满意度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沉浸式体验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通过虚拟现实技术，大客户可以身临其境地体验产品或服务，获得更直观、更深刻的感受，从而提高满意度。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个性化定制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虚拟现实技术可以实现大客户的个性化需求，根据其喜好和需求定制专属的虚拟场景和体验，进一步提升客户满意度。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交互式沟通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虚拟现实技术提供了更丰富的沟通方式，如实时语音、手势识别等，使大客户在体验过程中能够更便捷地与企业进行互动和交流。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强化品牌印象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虚拟现实技术可以营造出独特的品牌氛围和场景，使大客户在体验过程中深刻感受到企业的品牌理念和特色。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提升口碑传播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大客户在体验到虚拟现实技术的独特魅力后，更有可能主动分享给亲朋好友或合作伙伴，从而扩大品牌知名度和影响力。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创新展示形式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通过虚拟现实技术，企业可以以全新的方式展示产品或服务，打破传统展示形式的限制，吸引大客户的关注。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125" r="1712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增强品牌形象认知度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https://d.book118.com/238077004035006025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2024-09-01T19:36:32.055</cp:lastPrinted>
  <dcterms:created xsi:type="dcterms:W3CDTF">2024-09-01T11:36:32Z</dcterms:created>
  <dcterms:modified xsi:type="dcterms:W3CDTF">2024-09-01T11:36:34Z</dcterms:modified>
</cp:coreProperties>
</file>