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703" r:id="rId2"/>
    <p:sldMasterId id="2147483706" r:id="rId3"/>
  </p:sld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6" r:id="rId23"/>
    <p:sldId id="319" r:id="rId24"/>
    <p:sldId id="322" r:id="rId25"/>
    <p:sldId id="325" r:id="rId26"/>
    <p:sldId id="328" r:id="rId27"/>
    <p:sldId id="331" r:id="rId28"/>
    <p:sldId id="334" r:id="rId29"/>
    <p:sldId id="337" r:id="rId30"/>
    <p:sldId id="340" r:id="rId31"/>
    <p:sldId id="343" r:id="rId32"/>
    <p:sldId id="346" r:id="rId33"/>
    <p:sldId id="348" r:id="rId34"/>
  </p:sldIdLst>
  <p:sldSz cx="9144000" cy="5143500"/>
  <p:notesSz cx="6858000" cy="9144000"/>
  <p:embeddedFontLst>
    <p:embeddedFont>
      <p:font typeface="Calibri" pitchFamily="2" charset="0"/>
      <p:regular r:id="rId36"/>
      <p:bold r:id="rId37"/>
      <p:italic r:id="rId38"/>
      <p:boldItalic r:id="rId39"/>
    </p:embeddedFont>
    <p:embeddedFont>
      <p:font typeface="楷体_GB2312" charset="-122"/>
      <p:regular r:id="rId40"/>
    </p:embeddedFont>
    <p:embeddedFont>
      <p:font typeface="黑体" pitchFamily="1" charset="-122"/>
      <p:regular r:id="rId41"/>
    </p:embeddedFont>
    <p:embeddedFont>
      <p:font typeface="微软雅黑" pitchFamily="2" charset="-122"/>
      <p:regular r:id="rId42"/>
      <p:bold r:id="rId43"/>
    </p:embeddedFont>
    <p:embeddedFont>
      <p:font typeface="楷体" pitchFamily="1" charset="-122"/>
      <p:regular r:id="rId44"/>
    </p:embeddedFont>
    <p:embeddedFont>
      <p:font typeface="Tahoma" pitchFamily="2" charset="0"/>
      <p:regular r:id="rId45"/>
      <p:bold r:id="rId46"/>
    </p:embeddedFont>
  </p:embeddedFontLst>
  <p:custDataLst>
    <p:tags r:id="rId3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slide" Target="slides/slide21.xml" /><Relationship Id="rId25" Type="http://schemas.openxmlformats.org/officeDocument/2006/relationships/slide" Target="slides/slide22.xml" /><Relationship Id="rId26" Type="http://schemas.openxmlformats.org/officeDocument/2006/relationships/slide" Target="slides/slide23.xml" /><Relationship Id="rId27" Type="http://schemas.openxmlformats.org/officeDocument/2006/relationships/slide" Target="slides/slide24.xml" /><Relationship Id="rId28" Type="http://schemas.openxmlformats.org/officeDocument/2006/relationships/slide" Target="slides/slide25.xml" /><Relationship Id="rId29" Type="http://schemas.openxmlformats.org/officeDocument/2006/relationships/slide" Target="slides/slide26.xml" /><Relationship Id="rId3" Type="http://schemas.openxmlformats.org/officeDocument/2006/relationships/slideMaster" Target="slideMasters/slideMaster3.xml" /><Relationship Id="rId30" Type="http://schemas.openxmlformats.org/officeDocument/2006/relationships/slide" Target="slides/slide27.xml" /><Relationship Id="rId31" Type="http://schemas.openxmlformats.org/officeDocument/2006/relationships/slide" Target="slides/slide28.xml" /><Relationship Id="rId32" Type="http://schemas.openxmlformats.org/officeDocument/2006/relationships/slide" Target="slides/slide29.xml" /><Relationship Id="rId33" Type="http://schemas.openxmlformats.org/officeDocument/2006/relationships/slide" Target="slides/slide30.xml" /><Relationship Id="rId34" Type="http://schemas.openxmlformats.org/officeDocument/2006/relationships/slide" Target="slides/slide31.xml" /><Relationship Id="rId35" Type="http://schemas.openxmlformats.org/officeDocument/2006/relationships/tags" Target="tags/tag63.xml" /><Relationship Id="rId36" Type="http://schemas.openxmlformats.org/officeDocument/2006/relationships/font" Target="fonts/font1.fntdata" /><Relationship Id="rId37" Type="http://schemas.openxmlformats.org/officeDocument/2006/relationships/font" Target="fonts/font2.fntdata" /><Relationship Id="rId38" Type="http://schemas.openxmlformats.org/officeDocument/2006/relationships/font" Target="fonts/font3.fntdata" /><Relationship Id="rId39" Type="http://schemas.openxmlformats.org/officeDocument/2006/relationships/font" Target="fonts/font4.fntdata" /><Relationship Id="rId4" Type="http://schemas.openxmlformats.org/officeDocument/2006/relationships/slide" Target="slides/slide1.xml" /><Relationship Id="rId40" Type="http://schemas.openxmlformats.org/officeDocument/2006/relationships/font" Target="fonts/font5.fntdata" /><Relationship Id="rId41" Type="http://schemas.openxmlformats.org/officeDocument/2006/relationships/font" Target="fonts/font6.fntdata" /><Relationship Id="rId42" Type="http://schemas.openxmlformats.org/officeDocument/2006/relationships/font" Target="fonts/font7.fntdata" /><Relationship Id="rId43" Type="http://schemas.openxmlformats.org/officeDocument/2006/relationships/font" Target="fonts/font8.fntdata" /><Relationship Id="rId44" Type="http://schemas.openxmlformats.org/officeDocument/2006/relationships/font" Target="fonts/font9.fntdata" /><Relationship Id="rId45" Type="http://schemas.openxmlformats.org/officeDocument/2006/relationships/font" Target="fonts/font10.fntdata" /><Relationship Id="rId46" Type="http://schemas.openxmlformats.org/officeDocument/2006/relationships/font" Target="fonts/font11.fntdata" /><Relationship Id="rId47" Type="http://schemas.openxmlformats.org/officeDocument/2006/relationships/presProps" Target="presProps.xml" /><Relationship Id="rId48" Type="http://schemas.openxmlformats.org/officeDocument/2006/relationships/viewProps" Target="viewProps.xml" /><Relationship Id="rId49" Type="http://schemas.openxmlformats.org/officeDocument/2006/relationships/theme" Target="theme/theme1.xml" /><Relationship Id="rId5" Type="http://schemas.openxmlformats.org/officeDocument/2006/relationships/slide" Target="slides/slide2.xml" /><Relationship Id="rId50" Type="http://schemas.openxmlformats.org/officeDocument/2006/relationships/tableStyles" Target="tableStyles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.xml" /><Relationship Id="rId2" Type="http://schemas.openxmlformats.org/officeDocument/2006/relationships/tags" Target="../tags/tag7.xml" /><Relationship Id="rId3" Type="http://schemas.openxmlformats.org/officeDocument/2006/relationships/tags" Target="../tags/tag8.xml" /><Relationship Id="rId4" Type="http://schemas.openxmlformats.org/officeDocument/2006/relationships/tags" Target="../tags/tag9.xml" /><Relationship Id="rId5" Type="http://schemas.openxmlformats.org/officeDocument/2006/relationships/tags" Target="../tags/tag10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.xml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.xml" /><Relationship Id="rId2" Type="http://schemas.openxmlformats.org/officeDocument/2006/relationships/tags" Target="../tags/tag35.xml" /><Relationship Id="rId3" Type="http://schemas.openxmlformats.org/officeDocument/2006/relationships/tags" Target="../tags/tag36.xml" /><Relationship Id="rId4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4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4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4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4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4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4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4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4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4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4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5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5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5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5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5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5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image" Target="../media/image2.png" /><Relationship Id="rId3" Type="http://schemas.openxmlformats.org/officeDocument/2006/relationships/image" Target="../media/image3.png" /><Relationship Id="rId4" Type="http://schemas.openxmlformats.org/officeDocument/2006/relationships/slideMaster" Target="../slideMasters/slideMaster3.xml" /></Relationships>
</file>

<file path=ppt/slideLayouts/_rels/slideLayout5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image" Target="../media/image5.png" /><Relationship Id="rId3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2A9919-F3DE-49A3-8622-4C033DCD1A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29E8FC-59E4-4E96-B8DD-4447C57151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77F88B-5248-4A35-B8BE-B39D85886D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E7257B-1F42-4CB1-9A73-61EFE3B629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3A9D485-FFF7-4110-B885-A4508A6866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C8F923C-8480-4B82-B5FB-9F1583602E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51B9A26-3E26-49BC-B602-63AB9CEE55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32684E-A883-454B-8AA9-DB230FD9D0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C2F5C9-1E81-4233-BBD0-8B481B28D4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366EAA-566C-4A31-A20E-2A25EF3377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3F0BA5-5DCA-49ED-B7DA-4B28C8C27C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/>
        </p:nvSpPr>
        <p:spPr>
          <a:xfrm>
            <a:off x="3299562" y="2158121"/>
            <a:ext cx="735006" cy="241289"/>
          </a:xfrm>
          <a:prstGeom prst="rect">
            <a:avLst/>
          </a:prstGeom>
          <a:noFill/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PPT</a:t>
            </a:r>
            <a:r>
              <a:rPr kumimoji="0" lang="zh-CN" altLang="en-US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模板：</a:t>
            </a:r>
            <a:r>
              <a:rPr kumimoji="0" lang="en-US" altLang="zh-CN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www.1ppt.com/moban/                  PPT</a:t>
            </a:r>
            <a:r>
              <a:rPr kumimoji="0" lang="zh-CN" altLang="en-US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素材：</a:t>
            </a:r>
            <a:r>
              <a:rPr kumimoji="0" lang="en-US" altLang="zh-CN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www.1ppt.com/sucai/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PPT</a:t>
            </a:r>
            <a:r>
              <a:rPr kumimoji="0" lang="zh-CN" altLang="en-US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背景：</a:t>
            </a:r>
            <a:r>
              <a:rPr kumimoji="0" lang="en-US" altLang="zh-CN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www.1ppt.com/beijing/                   PPT</a:t>
            </a:r>
            <a:r>
              <a:rPr kumimoji="0" lang="zh-CN" altLang="en-US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图表：</a:t>
            </a:r>
            <a:r>
              <a:rPr kumimoji="0" lang="en-US" altLang="zh-CN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www.1ppt.com/tubiao/      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PPT</a:t>
            </a:r>
            <a:r>
              <a:rPr kumimoji="0" lang="zh-CN" altLang="en-US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下载：</a:t>
            </a:r>
            <a:r>
              <a:rPr kumimoji="0" lang="en-US" altLang="zh-CN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www.1ppt.com/xiazai/                     PPT</a:t>
            </a:r>
            <a:r>
              <a:rPr kumimoji="0" lang="zh-CN" altLang="en-US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教程： </a:t>
            </a:r>
            <a:r>
              <a:rPr kumimoji="0" lang="en-US" altLang="zh-CN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www.1ppt.com/powerpoint/      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资料下载：</a:t>
            </a:r>
            <a:r>
              <a:rPr kumimoji="0" lang="en-US" altLang="zh-CN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www.1ppt.com/ziliao/                   </a:t>
            </a:r>
            <a:r>
              <a:rPr kumimoji="0" lang="zh-CN" altLang="en-US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个人简历：</a:t>
            </a:r>
            <a:r>
              <a:rPr kumimoji="0" lang="en-US" altLang="zh-CN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www.1ppt.com/jianli/             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试卷下载：</a:t>
            </a:r>
            <a:r>
              <a:rPr kumimoji="0" lang="en-US" altLang="zh-CN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www.1ppt.com/shiti/                     </a:t>
            </a:r>
            <a:r>
              <a:rPr kumimoji="0" lang="zh-CN" altLang="en-US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教案下载：</a:t>
            </a:r>
            <a:r>
              <a:rPr kumimoji="0" lang="en-US" altLang="zh-CN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www.1ppt.com/jiaoan/               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手抄报：</a:t>
            </a:r>
            <a:r>
              <a:rPr kumimoji="0" lang="en-US" altLang="zh-CN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www.1ppt.com/shouchaobao/          PPT</a:t>
            </a:r>
            <a:r>
              <a:rPr kumimoji="0" lang="zh-CN" altLang="en-US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课件：</a:t>
            </a:r>
            <a:r>
              <a:rPr kumimoji="0" lang="en-US" altLang="zh-CN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www.1ppt.com/kejian/ 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语文课件：</a:t>
            </a:r>
            <a:r>
              <a:rPr kumimoji="0" lang="en-US" altLang="zh-CN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www.1ppt.com/kejian/yuwen/    </a:t>
            </a:r>
            <a:r>
              <a:rPr kumimoji="0" lang="zh-CN" altLang="en-US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数学课件：</a:t>
            </a:r>
            <a:r>
              <a:rPr kumimoji="0" lang="en-US" altLang="zh-CN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www.1ppt.com/kejian/shuxue/ 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英语课件：</a:t>
            </a:r>
            <a:r>
              <a:rPr kumimoji="0" lang="en-US" altLang="zh-CN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www.1ppt.com/kejian/yingyu/    </a:t>
            </a:r>
            <a:r>
              <a:rPr kumimoji="0" lang="zh-CN" altLang="en-US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美术课件：</a:t>
            </a:r>
            <a:r>
              <a:rPr kumimoji="0" lang="en-US" altLang="zh-CN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www.1ppt.com/kejian/meishu/ 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科学课件：</a:t>
            </a:r>
            <a:r>
              <a:rPr kumimoji="0" lang="en-US" altLang="zh-CN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www.1ppt.com/kejian/kexue/     </a:t>
            </a:r>
            <a:r>
              <a:rPr kumimoji="0" lang="zh-CN" altLang="en-US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物理课件：</a:t>
            </a:r>
            <a:r>
              <a:rPr kumimoji="0" lang="en-US" altLang="zh-CN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www.1ppt.com/kejian/wuli/ 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化学课件：</a:t>
            </a:r>
            <a:r>
              <a:rPr kumimoji="0" lang="en-US" altLang="zh-CN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www.1ppt.com/kejian/huaxue/  </a:t>
            </a:r>
            <a:r>
              <a:rPr kumimoji="0" lang="zh-CN" altLang="en-US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生物课件：</a:t>
            </a:r>
            <a:r>
              <a:rPr kumimoji="0" lang="en-US" altLang="zh-CN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www.1ppt.com/kejian/shengwu/ 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地理课件：</a:t>
            </a:r>
            <a:r>
              <a:rPr kumimoji="0" lang="en-US" altLang="zh-CN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www.1ppt.com/kejian/dili/          </a:t>
            </a:r>
            <a:r>
              <a:rPr kumimoji="0" lang="zh-CN" altLang="en-US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历史课件：</a:t>
            </a:r>
            <a:r>
              <a:rPr kumimoji="0" lang="en-US" altLang="zh-CN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www.1ppt.com/kejian/lishi/ </a:t>
            </a:r>
          </a:p>
        </p:txBody>
      </p: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1"/>
            </p:custDataLst>
          </p:nvPr>
        </p:nvSpPr>
        <p:spPr>
          <a:xfrm>
            <a:off x="502412" y="1941211"/>
            <a:ext cx="8139178" cy="674375"/>
          </a:xfrm>
        </p:spPr>
        <p:txBody>
          <a:bodyPr lIns="76200" tIns="28575" rIns="19050" bIns="28575" anchor="t" anchorCtr="0">
            <a:noAutofit/>
          </a:bodyPr>
          <a:lstStyle>
            <a:lvl1pPr algn="ctr">
              <a:defRPr sz="4100" b="0" spc="45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lang="zh-CN" altLang="en-US"/>
              <a:t>单击此处编辑标题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  <p:custDataLst>
              <p:tags r:id="rId2"/>
            </p:custDataLst>
          </p:nvPr>
        </p:nvSpPr>
        <p:spPr>
          <a:xfrm>
            <a:off x="502412" y="2674620"/>
            <a:ext cx="8139178" cy="713238"/>
          </a:xfrm>
        </p:spPr>
        <p:txBody>
          <a:bodyPr lIns="76200" tIns="28575" rIns="57150" bIns="28575">
            <a:noAutofit/>
          </a:bodyPr>
          <a:lstStyle>
            <a:lvl1pPr marL="0" indent="0" algn="ctr" eaLnBrk="1" fontAlgn="auto" latinLnBrk="0" hangingPunct="1">
              <a:lnSpc>
                <a:spcPct val="100000"/>
              </a:lnSpc>
              <a:buNone/>
              <a:defRPr sz="1800" u="none" strike="noStrike" kern="1200" cap="none" spc="150" normalizeH="0" baseline="0">
                <a:solidFill>
                  <a:schemeClr val="tx1"/>
                </a:solidFill>
                <a:uFillTx/>
              </a:defRPr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40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zh-CN" altLang="en-US"/>
              <a:t>单击此处编辑副标题</a:t>
            </a:r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2019/12/25</a:t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502412" y="324000"/>
            <a:ext cx="8139178" cy="486000"/>
          </a:xfrm>
        </p:spPr>
        <p:txBody>
          <a:bodyPr vert="horz" lIns="76200" tIns="28575" rIns="57150" bIns="28575" rtlCol="0" anchor="ctr" anchorCtr="0">
            <a:noAutofit/>
          </a:bodyPr>
          <a:lstStyle>
            <a:lvl1pPr marL="0" marR="0" algn="l" defTabSz="685800" rtl="0" eaLnBrk="1" fontAlgn="auto" latinLnBrk="0" hangingPunct="1">
              <a:lnSpc>
                <a:spcPct val="100000"/>
              </a:lnSpc>
              <a:buNone/>
              <a:defRPr kumimoji="0" lang="zh-CN" altLang="en-US" sz="2100" b="1" i="0" u="none" strike="noStrike" kern="1200" cap="none" spc="150" normalizeH="0" baseline="0" noProof="1">
                <a:solidFill>
                  <a:schemeClr val="tx1"/>
                </a:solidFill>
                <a:uFillTx/>
                <a:latin typeface="+mj-lt"/>
                <a:ea typeface="+mj-ea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502412" y="972000"/>
            <a:ext cx="8139178" cy="3781016"/>
          </a:xfrm>
        </p:spPr>
        <p:txBody>
          <a:bodyPr vert="horz" lIns="76200" tIns="0" rIns="61913" bIns="0" rtlCol="0">
            <a:noAutofit/>
          </a:bodyPr>
          <a:lstStyle>
            <a:lvl1pPr marL="171450" marR="0" lvl="0" indent="-171450" algn="l" defTabSz="6858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750"/>
              </a:spcAft>
              <a:buFont typeface="Arial" pitchFamily="34" charset="0"/>
              <a:buChar char="•"/>
              <a:defRPr kumimoji="0" lang="zh-CN" altLang="en-US" sz="1200" b="0" i="0" u="none" strike="noStrike" kern="1200" cap="none" spc="113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1pPr>
            <a:lvl2pPr marL="514350" marR="0" lvl="1" indent="-171450" algn="l" defTabSz="6858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750"/>
              </a:spcAft>
              <a:buFont typeface="Arial" pitchFamily="34" charset="0"/>
              <a:buChar char="•"/>
              <a:tabLst>
                <a:tab pos="1207294"/>
              </a:tabLst>
              <a:defRPr kumimoji="0" lang="zh-CN" altLang="en-US" sz="1200" b="0" i="0" u="none" strike="noStrike" kern="1200" cap="none" spc="113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857250" marR="0" lvl="2" indent="-171450" algn="l" defTabSz="6858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750"/>
              </a:spcAft>
              <a:buFont typeface="Arial" pitchFamily="34" charset="0"/>
              <a:buChar char="•"/>
              <a:defRPr kumimoji="0" lang="zh-CN" altLang="en-US" sz="1200" b="0" i="0" u="none" strike="noStrike" kern="1200" cap="none" spc="113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200150" marR="0" lvl="3" indent="-171450" algn="l" defTabSz="6858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750"/>
              </a:spcAft>
              <a:buFont typeface="Arial" pitchFamily="34" charset="0"/>
              <a:buChar char="•"/>
              <a:defRPr kumimoji="0" lang="zh-CN" altLang="en-US" sz="1200" b="0" i="0" u="none" strike="noStrike" kern="1200" cap="none" spc="113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1543050" marR="0" lvl="4" indent="-171450" algn="l" defTabSz="6858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750"/>
              </a:spcAft>
              <a:buFont typeface="Arial" pitchFamily="34" charset="0"/>
              <a:buChar char="•"/>
              <a:defRPr kumimoji="0" lang="zh-CN" altLang="en-US" sz="1200" b="0" i="0" u="none" strike="noStrike" kern="1200" cap="none" spc="113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>
                <a:sym typeface="+mn-ea"/>
              </a:rPr>
              <a:t>第二级</a:t>
            </a:r>
          </a:p>
          <a:p>
            <a:pPr lvl="2"/>
            <a:r>
              <a:rPr>
                <a:sym typeface="+mn-ea"/>
              </a:rPr>
              <a:t>第三级</a:t>
            </a:r>
          </a:p>
          <a:p>
            <a:pPr lvl="3"/>
            <a:r>
              <a:rPr>
                <a:sym typeface="+mn-ea"/>
              </a:rPr>
              <a:t>第四级</a:t>
            </a:r>
          </a:p>
          <a:p>
            <a:pPr lvl="4"/>
            <a:r>
              <a:rPr>
                <a:sym typeface="+mn-ea"/>
              </a:rPr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2019/12/25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502448" y="2856548"/>
            <a:ext cx="8139178" cy="468634"/>
          </a:xfrm>
        </p:spPr>
        <p:txBody>
          <a:bodyPr lIns="76200" tIns="28575" rIns="47625" bIns="28575" anchor="t" anchorCtr="0">
            <a:noAutofit/>
          </a:bodyPr>
          <a:lstStyle>
            <a:lvl1pPr>
              <a:defRPr sz="2700" b="0" u="none" strike="noStrike" kern="1200" cap="none" spc="225" normalizeH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FillTx/>
              </a:defRPr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502444" y="3383757"/>
            <a:ext cx="8139178" cy="808489"/>
          </a:xfrm>
        </p:spPr>
        <p:txBody>
          <a:bodyPr lIns="76200" tIns="28575" rIns="57150" bIns="28575">
            <a:noAutofit/>
          </a:bodyPr>
          <a:lstStyle>
            <a:lvl1pPr marL="0" indent="0" eaLnBrk="1" fontAlgn="auto" latinLnBrk="0" hangingPunct="1">
              <a:buNone/>
              <a:defRPr kumimoji="0" lang="zh-CN" altLang="en-US" sz="1200" b="0" i="0" u="none" strike="noStrike" kern="1200" cap="none" spc="113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2019/12/25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502412" y="324000"/>
            <a:ext cx="8139178" cy="486000"/>
          </a:xfrm>
        </p:spPr>
        <p:txBody>
          <a:bodyPr vert="horz" lIns="76200" tIns="28575" rIns="57150" bIns="28575" rtlCol="0" anchor="ctr" anchorCtr="0">
            <a:noAutofit/>
          </a:bodyPr>
          <a:lstStyle>
            <a:lvl1pPr marL="0" marR="0" lvl="0" algn="l" defTabSz="685800" rtl="0" eaLnBrk="1" fontAlgn="auto" latinLnBrk="0" hangingPunct="1">
              <a:lnSpc>
                <a:spcPct val="100000"/>
              </a:lnSpc>
              <a:buNone/>
              <a:defRPr kumimoji="0" lang="zh-CN" altLang="en-US" sz="2100" b="1" i="0" u="none" strike="noStrike" kern="1200" cap="none" spc="150" normalizeH="0" baseline="0" noProof="1">
                <a:solidFill>
                  <a:schemeClr val="tx1"/>
                </a:solidFill>
                <a:uFillTx/>
                <a:latin typeface="+mj-lt"/>
                <a:ea typeface="+mj-ea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502447" y="972000"/>
            <a:ext cx="3962432" cy="3780000"/>
          </a:xfrm>
        </p:spPr>
        <p:txBody>
          <a:bodyPr vert="horz" lIns="76200" tIns="0" rIns="61913" bIns="0" rtlCol="0">
            <a:noAutofit/>
          </a:bodyPr>
          <a:lstStyle>
            <a:lvl1pPr marL="171450" marR="0" lvl="0" indent="-171450" algn="l" defTabSz="6858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750"/>
              </a:spcAft>
              <a:buFont typeface="Arial" pitchFamily="34" charset="0"/>
              <a:buChar char="•"/>
              <a:defRPr kumimoji="0" lang="zh-CN" altLang="en-US" sz="1200" b="0" i="0" u="none" strike="noStrike" kern="1200" cap="none" spc="113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1pPr>
            <a:lvl2pPr marL="514350" marR="0" lvl="1" indent="-171450" algn="l" defTabSz="6858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750"/>
              </a:spcAft>
              <a:buFont typeface="Arial" pitchFamily="34" charset="0"/>
              <a:buChar char="•"/>
              <a:tabLst>
                <a:tab pos="1207294"/>
              </a:tabLst>
              <a:defRPr kumimoji="0" lang="zh-CN" altLang="en-US" sz="1200" b="0" i="0" u="none" strike="noStrike" kern="1200" cap="none" spc="113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857250" marR="0" lvl="2" indent="-171450" algn="l" defTabSz="6858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750"/>
              </a:spcAft>
              <a:buFont typeface="Arial" pitchFamily="34" charset="0"/>
              <a:buChar char="•"/>
              <a:defRPr kumimoji="0" lang="zh-CN" altLang="en-US" sz="1200" b="0" i="0" u="none" strike="noStrike" kern="1200" cap="none" spc="113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200150" marR="0" lvl="3" indent="-171450" algn="l" defTabSz="6858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750"/>
              </a:spcAft>
              <a:buFont typeface="Arial" pitchFamily="34" charset="0"/>
              <a:buChar char="•"/>
              <a:defRPr kumimoji="0" lang="zh-CN" altLang="en-US" sz="1200" b="0" i="0" u="none" strike="noStrike" kern="1200" cap="none" spc="113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1543050" marR="0" lvl="4" indent="-171450" algn="l" defTabSz="6858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750"/>
              </a:spcAft>
              <a:buFont typeface="Arial" pitchFamily="34" charset="0"/>
              <a:buChar char="•"/>
              <a:defRPr kumimoji="0" lang="zh-CN" altLang="en-US" sz="1200" b="0" i="0" u="none" strike="noStrike" kern="1200" cap="none" spc="113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>
                <a:sym typeface="+mn-ea"/>
              </a:rPr>
              <a:t>第二级</a:t>
            </a:r>
          </a:p>
          <a:p>
            <a:pPr lvl="2"/>
            <a:r>
              <a:rPr>
                <a:sym typeface="+mn-ea"/>
              </a:rPr>
              <a:t>第三级</a:t>
            </a:r>
          </a:p>
          <a:p>
            <a:pPr lvl="3"/>
            <a:r>
              <a:rPr>
                <a:sym typeface="+mn-ea"/>
              </a:rPr>
              <a:t>第四级</a:t>
            </a:r>
          </a:p>
          <a:p>
            <a:pPr lvl="4"/>
            <a:r>
              <a:rPr>
                <a:sym typeface="+mn-ea"/>
              </a:rPr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4679158" y="972000"/>
            <a:ext cx="3962432" cy="3780000"/>
          </a:xfrm>
        </p:spPr>
        <p:txBody>
          <a:bodyPr>
            <a:noAutofit/>
          </a:bodyPr>
          <a:lstStyle>
            <a:lvl1pPr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2019/12/25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502412" y="324000"/>
            <a:ext cx="8139178" cy="486000"/>
          </a:xfrm>
        </p:spPr>
        <p:txBody>
          <a:bodyPr vert="horz" lIns="76200" tIns="28575" rIns="57150" bIns="28575" rtlCol="0" anchor="ctr" anchorCtr="0">
            <a:noAutofit/>
          </a:bodyPr>
          <a:lstStyle>
            <a:lvl1pPr marL="0" marR="0" lvl="0" algn="l" defTabSz="685800" rtl="0" eaLnBrk="1" fontAlgn="auto" latinLnBrk="0" hangingPunct="1">
              <a:lnSpc>
                <a:spcPct val="100000"/>
              </a:lnSpc>
              <a:buNone/>
              <a:defRPr kumimoji="0" lang="zh-CN" altLang="en-US" sz="2100" b="1" i="0" u="none" strike="noStrike" kern="1200" cap="none" spc="150" normalizeH="0" baseline="0" noProof="1">
                <a:solidFill>
                  <a:schemeClr val="tx1"/>
                </a:solidFill>
                <a:uFillTx/>
                <a:latin typeface="+mj-lt"/>
                <a:ea typeface="+mj-ea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502447" y="972001"/>
            <a:ext cx="3962432" cy="285752"/>
          </a:xfrm>
        </p:spPr>
        <p:txBody>
          <a:bodyPr lIns="76200" tIns="28575" rIns="57150" bIns="28575" anchor="t" anchorCtr="0">
            <a:no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sz="1500" b="1" u="none" strike="noStrike" kern="1200" cap="none" spc="150" normalizeH="0" baseline="0">
                <a:solidFill>
                  <a:schemeClr val="tx1"/>
                </a:solidFill>
                <a:uFillTx/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40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zh-CN" altLang="en-US"/>
              <a:t>单击此处编辑文本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502444" y="1341782"/>
            <a:ext cx="3962400" cy="3414176"/>
          </a:xfrm>
        </p:spPr>
        <p:txBody>
          <a:bodyPr vert="horz" lIns="76200" tIns="0" rIns="61913" bIns="0" rtlCol="0">
            <a:noAutofit/>
          </a:bodyPr>
          <a:lstStyle>
            <a:lvl1pPr marL="171450" marR="0" lvl="0" indent="-171450" algn="l" defTabSz="6858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750"/>
              </a:spcAft>
              <a:buFont typeface="Arial" pitchFamily="34" charset="0"/>
              <a:buChar char="•"/>
              <a:defRPr kumimoji="0" lang="zh-CN" altLang="en-US" sz="1200" b="0" i="0" u="none" strike="noStrike" kern="1200" cap="none" spc="113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1pPr>
            <a:lvl2pPr marL="514350" marR="0" lvl="1" indent="-171450" algn="l" defTabSz="6858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750"/>
              </a:spcAft>
              <a:buFont typeface="Arial" pitchFamily="34" charset="0"/>
              <a:buChar char="•"/>
              <a:tabLst>
                <a:tab pos="1207294"/>
              </a:tabLst>
              <a:defRPr kumimoji="0" lang="zh-CN" altLang="en-US" sz="1200" b="0" i="0" u="none" strike="noStrike" kern="1200" cap="none" spc="113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857250" marR="0" lvl="2" indent="-171450" algn="l" defTabSz="6858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750"/>
              </a:spcAft>
              <a:buFont typeface="Arial" pitchFamily="34" charset="0"/>
              <a:buChar char="•"/>
              <a:defRPr kumimoji="0" lang="zh-CN" altLang="en-US" sz="1200" b="0" i="0" u="none" strike="noStrike" kern="1200" cap="none" spc="113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200150" marR="0" lvl="3" indent="-171450" algn="l" defTabSz="6858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750"/>
              </a:spcAft>
              <a:buFont typeface="Arial" pitchFamily="34" charset="0"/>
              <a:buChar char="•"/>
              <a:defRPr kumimoji="0" lang="zh-CN" altLang="en-US" sz="1200" b="0" i="0" u="none" strike="noStrike" kern="1200" cap="none" spc="113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1543050" marR="0" lvl="4" indent="-171450" algn="l" defTabSz="6858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750"/>
              </a:spcAft>
              <a:buFont typeface="Arial" pitchFamily="34" charset="0"/>
              <a:buChar char="•"/>
              <a:defRPr kumimoji="0" lang="zh-CN" altLang="en-US" sz="1200" b="0" i="0" u="none" strike="noStrike" kern="1200" cap="none" spc="113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>
                <a:sym typeface="+mn-ea"/>
              </a:rPr>
              <a:t>第二级</a:t>
            </a:r>
          </a:p>
          <a:p>
            <a:pPr lvl="2"/>
            <a:r>
              <a:rPr>
                <a:sym typeface="+mn-ea"/>
              </a:rPr>
              <a:t>第三级</a:t>
            </a:r>
          </a:p>
          <a:p>
            <a:pPr lvl="3"/>
            <a:r>
              <a:rPr>
                <a:sym typeface="+mn-ea"/>
              </a:rPr>
              <a:t>第四级</a:t>
            </a:r>
          </a:p>
          <a:p>
            <a:pPr lvl="4"/>
            <a:r>
              <a:rPr>
                <a:sym typeface="+mn-ea"/>
              </a:rPr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4"/>
            </p:custDataLst>
          </p:nvPr>
        </p:nvSpPr>
        <p:spPr>
          <a:xfrm>
            <a:off x="4676812" y="972001"/>
            <a:ext cx="3962432" cy="285752"/>
          </a:xfrm>
        </p:spPr>
        <p:txBody>
          <a:bodyPr vert="horz" lIns="76200" tIns="28575" rIns="57150" bIns="28575" rtlCol="0" anchor="t" anchorCtr="0">
            <a:noAutofit/>
          </a:bodyPr>
          <a:lstStyle>
            <a:lvl1pPr marL="0" marR="0" lvl="0" indent="0" algn="l" defTabSz="6858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kumimoji="0" lang="zh-CN" altLang="en-US" sz="1500" b="1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40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4676812" y="1341782"/>
            <a:ext cx="3962432" cy="3414176"/>
          </a:xfrm>
        </p:spPr>
        <p:txBody>
          <a:bodyPr vert="horz" lIns="76200" tIns="0" rIns="61913" bIns="0" rtlCol="0">
            <a:noAutofit/>
          </a:bodyPr>
          <a:lstStyle>
            <a:lvl1pPr marL="171450" marR="0" lvl="0" indent="-171450" algn="l" defTabSz="6858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750"/>
              </a:spcAft>
              <a:buFont typeface="Arial" pitchFamily="34" charset="0"/>
              <a:buChar char="•"/>
              <a:defRPr kumimoji="0" lang="zh-CN" altLang="en-US" sz="1200" b="0" i="0" u="none" strike="noStrike" kern="1200" cap="none" spc="113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1pPr>
            <a:lvl2pPr marL="514350" marR="0" lvl="1" indent="-171450" algn="l" defTabSz="6858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750"/>
              </a:spcAft>
              <a:buFont typeface="Arial" pitchFamily="34" charset="0"/>
              <a:buChar char="•"/>
              <a:tabLst>
                <a:tab pos="1207294"/>
              </a:tabLst>
              <a:defRPr kumimoji="0" lang="zh-CN" altLang="en-US" sz="1200" b="0" i="0" u="none" strike="noStrike" kern="1200" cap="none" spc="113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857250" marR="0" lvl="2" indent="-171450" algn="l" defTabSz="6858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750"/>
              </a:spcAft>
              <a:buFont typeface="Arial" pitchFamily="34" charset="0"/>
              <a:buChar char="•"/>
              <a:defRPr kumimoji="0" lang="zh-CN" altLang="en-US" sz="1200" b="0" i="0" u="none" strike="noStrike" kern="1200" cap="none" spc="113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200150" marR="0" lvl="3" indent="-171450" algn="l" defTabSz="6858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750"/>
              </a:spcAft>
              <a:buFont typeface="Arial" pitchFamily="34" charset="0"/>
              <a:buChar char="•"/>
              <a:defRPr kumimoji="0" lang="zh-CN" altLang="en-US" sz="1200" b="0" i="0" u="none" strike="noStrike" kern="1200" cap="none" spc="113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1543050" marR="0" lvl="4" indent="-171450" algn="l" defTabSz="6858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750"/>
              </a:spcAft>
              <a:buFont typeface="Arial" pitchFamily="34" charset="0"/>
              <a:buChar char="•"/>
              <a:defRPr kumimoji="0" lang="zh-CN" altLang="en-US" sz="1200" b="0" i="0" u="none" strike="noStrike" kern="1200" cap="none" spc="113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>
                <a:sym typeface="+mn-ea"/>
              </a:rPr>
              <a:t>第二级</a:t>
            </a:r>
          </a:p>
          <a:p>
            <a:pPr lvl="2"/>
            <a:r>
              <a:rPr>
                <a:sym typeface="+mn-ea"/>
              </a:rPr>
              <a:t>第三级</a:t>
            </a:r>
          </a:p>
          <a:p>
            <a:pPr lvl="3"/>
            <a:r>
              <a:rPr>
                <a:sym typeface="+mn-ea"/>
              </a:rPr>
              <a:t>第四级</a:t>
            </a:r>
          </a:p>
          <a:p>
            <a:pPr lvl="4"/>
            <a:r>
              <a:rPr>
                <a:sym typeface="+mn-ea"/>
              </a:rPr>
              <a:t>第五级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2019/12/25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76200" tIns="28575" rIns="57150" bIns="28575" rtlCol="0" anchor="ctr" anchorCtr="0">
            <a:noAutofit/>
          </a:bodyPr>
          <a:lstStyle>
            <a:lvl1pPr marL="0" marR="0" lvl="0" algn="l" defTabSz="685800" rtl="0" eaLnBrk="1" fontAlgn="auto" latinLnBrk="0" hangingPunct="1">
              <a:lnSpc>
                <a:spcPct val="100000"/>
              </a:lnSpc>
              <a:buNone/>
              <a:defRPr kumimoji="0" lang="zh-CN" altLang="en-US" sz="2100" b="1" i="0" u="none" strike="noStrike" kern="1200" cap="none" spc="150" normalizeH="0" baseline="0" noProof="1">
                <a:solidFill>
                  <a:schemeClr val="tx1"/>
                </a:solidFill>
                <a:uFillTx/>
                <a:latin typeface="+mj-lt"/>
                <a:ea typeface="+mj-ea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2019/12/25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2019/12/25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1"/>
            </p:custDataLst>
          </p:nvPr>
        </p:nvSpPr>
        <p:spPr>
          <a:xfrm>
            <a:off x="502447" y="972000"/>
            <a:ext cx="3962432" cy="3780000"/>
          </a:xfrm>
        </p:spPr>
        <p:txBody>
          <a:bodyPr vert="horz" lIns="76200" tIns="0" rIns="61913" bIns="0" rtlCol="0">
            <a:noAutofit/>
          </a:bodyPr>
          <a:lstStyle>
            <a:lvl1pPr marL="0" marR="0" lvl="0" indent="0" algn="l" defTabSz="6858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750"/>
              </a:spcAft>
              <a:buFont typeface="Arial" pitchFamily="34" charset="0"/>
              <a:buNone/>
              <a:defRPr kumimoji="0" lang="zh-CN" altLang="en-US" sz="1200" b="0" i="0" u="none" strike="noStrike" kern="1200" cap="none" spc="113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1pPr>
            <a:lvl2pPr marL="514350" marR="0" lvl="1" indent="-171450" algn="l" defTabSz="6858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750"/>
              </a:spcAft>
              <a:buFont typeface="Arial" pitchFamily="34" charset="0"/>
              <a:buChar char="•"/>
              <a:tabLst>
                <a:tab pos="1207294"/>
              </a:tabLst>
              <a:defRPr kumimoji="0" lang="zh-CN" altLang="en-US" sz="1200" b="0" i="0" u="none" strike="noStrike" kern="1200" cap="none" spc="113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857250" marR="0" lvl="2" indent="-171450" algn="l" defTabSz="6858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750"/>
              </a:spcAft>
              <a:buFont typeface="Arial" pitchFamily="34" charset="0"/>
              <a:buChar char="•"/>
              <a:defRPr kumimoji="0" lang="zh-CN" altLang="en-US" sz="1200" b="0" i="0" u="none" strike="noStrike" kern="1200" cap="none" spc="113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200150" marR="0" lvl="3" indent="-171450" algn="l" defTabSz="6858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750"/>
              </a:spcAft>
              <a:buFont typeface="Arial" pitchFamily="34" charset="0"/>
              <a:buChar char="•"/>
              <a:defRPr kumimoji="0" lang="zh-CN" altLang="en-US" sz="1200" b="0" i="0" u="none" strike="noStrike" kern="1200" cap="none" spc="113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1543050" marR="0" lvl="4" indent="-171450" algn="l" defTabSz="6858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750"/>
              </a:spcAft>
              <a:buFont typeface="Arial" pitchFamily="34" charset="0"/>
              <a:buChar char="•"/>
              <a:defRPr kumimoji="0" lang="zh-CN" altLang="en-US" sz="1200" b="0" i="0" u="none" strike="noStrike" kern="1200" cap="none" spc="113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2"/>
            </p:custDataLst>
          </p:nvPr>
        </p:nvSpPr>
        <p:spPr>
          <a:xfrm>
            <a:off x="4679194" y="972000"/>
            <a:ext cx="3962432" cy="3780000"/>
          </a:xfrm>
        </p:spPr>
        <p:txBody>
          <a:bodyPr vert="horz" lIns="76200" tIns="0" rIns="61913" bIns="0" rtlCol="0">
            <a:normAutofit/>
          </a:bodyPr>
          <a:lstStyle>
            <a:lvl1pPr marL="171450" marR="0" lvl="0" indent="-171450" algn="l" defTabSz="6858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750"/>
              </a:spcAft>
              <a:buFont typeface="Arial" pitchFamily="34" charset="0"/>
              <a:buChar char="•"/>
              <a:defRPr kumimoji="0" lang="zh-CN" altLang="en-US" sz="1200" b="0" i="0" u="none" strike="noStrike" kern="1200" cap="none" spc="113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>2019/12/25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9" name="标题 8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1"/>
            </p:custDataLst>
          </p:nvPr>
        </p:nvSpPr>
        <p:spPr>
          <a:xfrm>
            <a:off x="7928351" y="714382"/>
            <a:ext cx="713238" cy="4041680"/>
          </a:xfrm>
        </p:spPr>
        <p:txBody>
          <a:bodyPr vert="eaVert" lIns="76200" tIns="28575" rIns="57150" bIns="28575" rtlCol="0" anchor="ctr" anchorCtr="0">
            <a:noAutofit/>
          </a:bodyPr>
          <a:lstStyle>
            <a:lvl1pPr marL="0" marR="0" lvl="0" algn="l" defTabSz="685800" rtl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kumimoji="0" lang="zh-CN" altLang="en-US" sz="1800" b="1" i="0" u="none" strike="noStrike" kern="1200" cap="none" spc="150" normalizeH="0" baseline="0" noProof="1">
                <a:solidFill>
                  <a:schemeClr val="tx1"/>
                </a:solidFill>
                <a:uFillTx/>
                <a:latin typeface="+mj-lt"/>
                <a:ea typeface="+mj-ea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2"/>
            </p:custDataLst>
          </p:nvPr>
        </p:nvSpPr>
        <p:spPr>
          <a:xfrm>
            <a:off x="502444" y="714376"/>
            <a:ext cx="7371076" cy="4041680"/>
          </a:xfrm>
        </p:spPr>
        <p:txBody>
          <a:bodyPr vert="eaVert"/>
          <a:lstStyle>
            <a:lvl1pPr indent="0" eaLnBrk="1" fontAlgn="auto" latinLnBrk="0" hangingPunct="1"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indent="0" eaLnBrk="1" fontAlgn="auto" latinLnBrk="0" hangingPunct="1"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 indent="0" eaLnBrk="1" fontAlgn="auto" latinLnBrk="0" hangingPunct="1"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 indent="0" eaLnBrk="1" fontAlgn="auto" latinLnBrk="0" hangingPunct="1"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 indent="0" eaLnBrk="1" fontAlgn="auto" latinLnBrk="0" hangingPunct="1"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2019/12/25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2019/12/25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502448" y="714381"/>
            <a:ext cx="8139178" cy="37800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2019/12/25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502412" y="1941211"/>
            <a:ext cx="8139178" cy="674375"/>
          </a:xfrm>
        </p:spPr>
        <p:txBody>
          <a:bodyPr vert="horz" lIns="76200" tIns="28575" rIns="19050" bIns="28575" rtlCol="0" anchor="t" anchorCtr="0">
            <a:noAutofit/>
          </a:bodyPr>
          <a:lstStyle>
            <a:lvl1pPr marL="0" marR="0" algn="ctr" defTabSz="685800" rtl="0" eaLnBrk="1" fontAlgn="auto" latinLnBrk="0" hangingPunct="1">
              <a:lnSpc>
                <a:spcPct val="100000"/>
              </a:lnSpc>
              <a:buNone/>
              <a:defRPr kumimoji="0" lang="zh-CN" altLang="en-US" sz="4100" b="0" i="0" u="none" strike="noStrike" kern="1200" cap="none" spc="450" normalizeH="0" baseline="0" noProof="1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FillTx/>
                <a:latin typeface="+mj-lt"/>
                <a:ea typeface="+mj-ea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2019/12/25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2019/12/25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2019/12/25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2019/12/25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2019/12/25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2019/12/25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2019/12/25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2019/12/25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2019/12/25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2019/12/25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0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2019/12/25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1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2019/12/25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2019/12/25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3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2019/12/25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2019/12/25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5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2019/12/25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6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2019/12/25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7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2019/12/25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8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2019/12/25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9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2019/12/25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0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2019/12/25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1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2019/12/25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2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2019/12/25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3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2019/12/25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4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2019/12/25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5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2019/12/25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6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2019/12/25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7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2019/12/25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8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2019/12/25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9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2019/12/25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0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2019/12/25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1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2019/12/25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074" name="图片 19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2963407">
            <a:off x="-992981" y="-502558"/>
            <a:ext cx="2326481" cy="2357971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3075" name="图片 20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2963407" flipH="1">
            <a:off x="7233047" y="3538148"/>
            <a:ext cx="2253853" cy="2359161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3076" name="图片 21"/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139303" y="3816343"/>
            <a:ext cx="2730103" cy="1330701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mc:AlternateContent>
    <mc:Choice xmlns:p14="http://schemas.microsoft.com/office/powerpoint/2010/main" Requires="p14">
      <p:transition spd="slow">
        <p14:prism isContent="1"/>
      </p:transition>
    </mc:Choice>
    <mc:Fallback>
      <p:transition spd="slow">
        <p:fade/>
      </p:transition>
    </mc:Fallback>
  </mc:AlternateContent>
  <p:timing/>
</p:sldLayout>
</file>

<file path=ppt/slideLayouts/slideLayout5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098" name="图片 19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3563407">
            <a:off x="-483870" y="-302011"/>
            <a:ext cx="1165622" cy="1181368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4099" name="图片 20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2963407" flipH="1">
            <a:off x="8291751" y="3797524"/>
            <a:ext cx="1864519" cy="1951876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mc:AlternateContent>
    <mc:Choice xmlns:p14="http://schemas.microsoft.com/office/powerpoint/2010/main" Requires="p14">
      <p:transition spd="slow">
        <p14:prism isContent="1"/>
      </p:transition>
    </mc:Choice>
    <mc:Fallback>
      <p:transition spd="slow">
        <p:fade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slideLayout" Target="../slideLayouts/slideLayout29.xml" /><Relationship Id="rId19" Type="http://schemas.openxmlformats.org/officeDocument/2006/relationships/slideLayout" Target="../slideLayouts/slideLayout30.xml" /><Relationship Id="rId2" Type="http://schemas.openxmlformats.org/officeDocument/2006/relationships/slideLayout" Target="../slideLayouts/slideLayout13.xml" /><Relationship Id="rId20" Type="http://schemas.openxmlformats.org/officeDocument/2006/relationships/slideLayout" Target="../slideLayouts/slideLayout31.xml" /><Relationship Id="rId21" Type="http://schemas.openxmlformats.org/officeDocument/2006/relationships/slideLayout" Target="../slideLayouts/slideLayout32.xml" /><Relationship Id="rId22" Type="http://schemas.openxmlformats.org/officeDocument/2006/relationships/slideLayout" Target="../slideLayouts/slideLayout33.xml" /><Relationship Id="rId23" Type="http://schemas.openxmlformats.org/officeDocument/2006/relationships/slideLayout" Target="../slideLayouts/slideLayout34.xml" /><Relationship Id="rId24" Type="http://schemas.openxmlformats.org/officeDocument/2006/relationships/slideLayout" Target="../slideLayouts/slideLayout35.xml" /><Relationship Id="rId25" Type="http://schemas.openxmlformats.org/officeDocument/2006/relationships/slideLayout" Target="../slideLayouts/slideLayout36.xml" /><Relationship Id="rId26" Type="http://schemas.openxmlformats.org/officeDocument/2006/relationships/slideLayout" Target="../slideLayouts/slideLayout37.xml" /><Relationship Id="rId27" Type="http://schemas.openxmlformats.org/officeDocument/2006/relationships/slideLayout" Target="../slideLayouts/slideLayout38.xml" /><Relationship Id="rId28" Type="http://schemas.openxmlformats.org/officeDocument/2006/relationships/slideLayout" Target="../slideLayouts/slideLayout39.xml" /><Relationship Id="rId29" Type="http://schemas.openxmlformats.org/officeDocument/2006/relationships/slideLayout" Target="../slideLayouts/slideLayout40.xml" /><Relationship Id="rId3" Type="http://schemas.openxmlformats.org/officeDocument/2006/relationships/slideLayout" Target="../slideLayouts/slideLayout14.xml" /><Relationship Id="rId30" Type="http://schemas.openxmlformats.org/officeDocument/2006/relationships/slideLayout" Target="../slideLayouts/slideLayout41.xml" /><Relationship Id="rId31" Type="http://schemas.openxmlformats.org/officeDocument/2006/relationships/slideLayout" Target="../slideLayouts/slideLayout42.xml" /><Relationship Id="rId32" Type="http://schemas.openxmlformats.org/officeDocument/2006/relationships/slideLayout" Target="../slideLayouts/slideLayout43.xml" /><Relationship Id="rId33" Type="http://schemas.openxmlformats.org/officeDocument/2006/relationships/slideLayout" Target="../slideLayouts/slideLayout44.xml" /><Relationship Id="rId34" Type="http://schemas.openxmlformats.org/officeDocument/2006/relationships/slideLayout" Target="../slideLayouts/slideLayout45.xml" /><Relationship Id="rId35" Type="http://schemas.openxmlformats.org/officeDocument/2006/relationships/slideLayout" Target="../slideLayouts/slideLayout46.xml" /><Relationship Id="rId36" Type="http://schemas.openxmlformats.org/officeDocument/2006/relationships/slideLayout" Target="../slideLayouts/slideLayout47.xml" /><Relationship Id="rId37" Type="http://schemas.openxmlformats.org/officeDocument/2006/relationships/slideLayout" Target="../slideLayouts/slideLayout48.xml" /><Relationship Id="rId38" Type="http://schemas.openxmlformats.org/officeDocument/2006/relationships/slideLayout" Target="../slideLayouts/slideLayout49.xml" /><Relationship Id="rId39" Type="http://schemas.openxmlformats.org/officeDocument/2006/relationships/slideLayout" Target="../slideLayouts/slideLayout50.xml" /><Relationship Id="rId4" Type="http://schemas.openxmlformats.org/officeDocument/2006/relationships/slideLayout" Target="../slideLayouts/slideLayout15.xml" /><Relationship Id="rId40" Type="http://schemas.openxmlformats.org/officeDocument/2006/relationships/slideLayout" Target="../slideLayouts/slideLayout51.xml" /><Relationship Id="rId41" Type="http://schemas.openxmlformats.org/officeDocument/2006/relationships/slideLayout" Target="../slideLayouts/slideLayout52.xml" /><Relationship Id="rId42" Type="http://schemas.openxmlformats.org/officeDocument/2006/relationships/slideLayout" Target="../slideLayouts/slideLayout53.xml" /><Relationship Id="rId43" Type="http://schemas.openxmlformats.org/officeDocument/2006/relationships/slideLayout" Target="../slideLayouts/slideLayout54.xml" /><Relationship Id="rId44" Type="http://schemas.openxmlformats.org/officeDocument/2006/relationships/tags" Target="../tags/tag56.xml" /><Relationship Id="rId45" Type="http://schemas.openxmlformats.org/officeDocument/2006/relationships/tags" Target="../tags/tag57.xml" /><Relationship Id="rId46" Type="http://schemas.openxmlformats.org/officeDocument/2006/relationships/tags" Target="../tags/tag58.xml" /><Relationship Id="rId47" Type="http://schemas.openxmlformats.org/officeDocument/2006/relationships/tags" Target="../tags/tag59.xml" /><Relationship Id="rId48" Type="http://schemas.openxmlformats.org/officeDocument/2006/relationships/tags" Target="../tags/tag60.xml" /><Relationship Id="rId49" Type="http://schemas.openxmlformats.org/officeDocument/2006/relationships/tags" Target="../tags/tag61.xml" /><Relationship Id="rId5" Type="http://schemas.openxmlformats.org/officeDocument/2006/relationships/slideLayout" Target="../slideLayouts/slideLayout16.xml" /><Relationship Id="rId50" Type="http://schemas.openxmlformats.org/officeDocument/2006/relationships/theme" Target="../theme/theme2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55.xml" /><Relationship Id="rId2" Type="http://schemas.openxmlformats.org/officeDocument/2006/relationships/slideLayout" Target="../slideLayouts/slideLayout56.xml" /><Relationship Id="rId3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Pr>
        <a:gradFill rotWithShape="0">
          <a:gsLst>
            <a:gs pos="0">
              <a:srgbClr val="FFFFFF"/>
            </a:gs>
            <a:gs pos="100000">
              <a:srgbClr val="DCDCDC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44"/>
            </p:custDataLst>
          </p:nvPr>
        </p:nvSpPr>
        <p:spPr>
          <a:xfrm>
            <a:off x="502412" y="324000"/>
            <a:ext cx="8139178" cy="486000"/>
          </a:xfrm>
          <a:prstGeom prst="rect">
            <a:avLst/>
          </a:prstGeom>
        </p:spPr>
        <p:txBody>
          <a:bodyPr vert="horz" lIns="76200" tIns="28575" rIns="57150" bIns="28575" rtlCol="0" anchor="ctr" anchorCtr="0">
            <a:no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45"/>
            </p:custDataLst>
          </p:nvPr>
        </p:nvSpPr>
        <p:spPr>
          <a:xfrm>
            <a:off x="502412" y="972000"/>
            <a:ext cx="8139178" cy="3780000"/>
          </a:xfrm>
          <a:prstGeom prst="rect">
            <a:avLst/>
          </a:prstGeom>
        </p:spPr>
        <p:txBody>
          <a:bodyPr vert="horz" lIns="76200" tIns="0" rIns="61913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46"/>
            </p:custDataLst>
          </p:nvPr>
        </p:nvSpPr>
        <p:spPr>
          <a:xfrm>
            <a:off x="659807" y="4762375"/>
            <a:ext cx="2025000" cy="237600"/>
          </a:xfrm>
          <a:prstGeom prst="rect">
            <a:avLst/>
          </a:prstGeom>
        </p:spPr>
        <p:txBody>
          <a:bodyPr vert="horz" lIns="68580" tIns="34290" rIns="68580" bIns="34290" rtlCol="0" anchor="ctr">
            <a:norm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9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>2019/12/25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47"/>
            </p:custDataLst>
          </p:nvPr>
        </p:nvSpPr>
        <p:spPr>
          <a:xfrm>
            <a:off x="3087000" y="4762375"/>
            <a:ext cx="2970000" cy="237600"/>
          </a:xfrm>
          <a:prstGeom prst="rect">
            <a:avLst/>
          </a:prstGeom>
        </p:spPr>
        <p:txBody>
          <a:bodyPr vert="horz" lIns="68580" tIns="34290" rIns="68580" bIns="34290" rtlCol="0" anchor="ctr">
            <a:normAutofit/>
          </a:bodyPr>
          <a:lstStyle>
            <a:defPPr>
              <a:defRPr lang="zh-CN"/>
            </a:defPPr>
            <a:lvl1pPr marL="0" algn="ctr" defTabSz="685800" rtl="0" eaLnBrk="1" latinLnBrk="0" hangingPunct="1">
              <a:defRPr sz="9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48"/>
            </p:custDataLst>
          </p:nvPr>
        </p:nvSpPr>
        <p:spPr>
          <a:xfrm>
            <a:off x="6457950" y="4762375"/>
            <a:ext cx="2025000" cy="237600"/>
          </a:xfrm>
          <a:prstGeom prst="rect">
            <a:avLst/>
          </a:prstGeom>
        </p:spPr>
        <p:txBody>
          <a:bodyPr vert="horz" lIns="68580" tIns="34290" rIns="68580" bIns="34290" rtlCol="0" anchor="ctr">
            <a:normAutofit/>
          </a:bodyPr>
          <a:lstStyle>
            <a:defPPr>
              <a:defRPr lang="zh-CN"/>
            </a:defPPr>
            <a:lvl1pPr marL="0" algn="r" defTabSz="685800" rtl="0" eaLnBrk="1" latinLnBrk="0" hangingPunct="1">
              <a:defRPr sz="9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KSO_TEMPLATE" hidden="1"/>
          <p:cNvSpPr/>
          <p:nvPr>
            <p:custDataLst>
              <p:tags r:id="rId4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80" tIns="34290" rIns="68580" bIns="34290" rtlCol="0" anchor="ctr"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  <p:sldLayoutId id="2147483674" r:id="rId15"/>
    <p:sldLayoutId id="2147483675" r:id="rId16"/>
    <p:sldLayoutId id="2147483676" r:id="rId17"/>
    <p:sldLayoutId id="2147483677" r:id="rId18"/>
    <p:sldLayoutId id="2147483678" r:id="rId19"/>
    <p:sldLayoutId id="2147483679" r:id="rId20"/>
    <p:sldLayoutId id="2147483680" r:id="rId21"/>
    <p:sldLayoutId id="2147483681" r:id="rId22"/>
    <p:sldLayoutId id="2147483682" r:id="rId23"/>
    <p:sldLayoutId id="2147483683" r:id="rId24"/>
    <p:sldLayoutId id="2147483684" r:id="rId25"/>
    <p:sldLayoutId id="2147483685" r:id="rId26"/>
    <p:sldLayoutId id="2147483686" r:id="rId27"/>
    <p:sldLayoutId id="2147483687" r:id="rId28"/>
    <p:sldLayoutId id="2147483688" r:id="rId29"/>
    <p:sldLayoutId id="2147483689" r:id="rId30"/>
    <p:sldLayoutId id="2147483690" r:id="rId31"/>
    <p:sldLayoutId id="2147483691" r:id="rId32"/>
    <p:sldLayoutId id="2147483692" r:id="rId33"/>
    <p:sldLayoutId id="2147483693" r:id="rId34"/>
    <p:sldLayoutId id="2147483694" r:id="rId35"/>
    <p:sldLayoutId id="2147483695" r:id="rId36"/>
    <p:sldLayoutId id="2147483696" r:id="rId37"/>
    <p:sldLayoutId id="2147483697" r:id="rId38"/>
    <p:sldLayoutId id="2147483698" r:id="rId39"/>
    <p:sldLayoutId id="2147483699" r:id="rId40"/>
    <p:sldLayoutId id="2147483700" r:id="rId41"/>
    <p:sldLayoutId id="2147483701" r:id="rId42"/>
    <p:sldLayoutId id="2147483702" r:id="rId43"/>
  </p:sldLayoutIdLst>
  <p:transition/>
  <p:timing/>
  <p:txStyles>
    <p:titleStyle>
      <a:lvl1pPr algn="l" defTabSz="685800" rtl="0" eaLnBrk="1" fontAlgn="auto" latinLnBrk="0" hangingPunct="1">
        <a:lnSpc>
          <a:spcPct val="100000"/>
        </a:lnSpc>
        <a:spcBef>
          <a:spcPct val="0"/>
        </a:spcBef>
        <a:buNone/>
        <a:defRPr sz="2100" b="1" u="none" strike="noStrike" kern="1200" cap="none" spc="150" normalizeH="0">
          <a:solidFill>
            <a:schemeClr val="tx1"/>
          </a:solidFill>
          <a:uFillTx/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fontAlgn="auto" latinLnBrk="0" hangingPunct="1">
        <a:lnSpc>
          <a:spcPct val="130000"/>
        </a:lnSpc>
        <a:spcBef>
          <a:spcPct val="0"/>
        </a:spcBef>
        <a:spcAft>
          <a:spcPts val="750"/>
        </a:spcAft>
        <a:buFont typeface="Arial" pitchFamily="34" charset="0"/>
        <a:buChar char="•"/>
        <a:defRPr sz="1200" u="none" strike="noStrike" kern="1200" cap="none" spc="113" normalizeH="0" baseline="0">
          <a:solidFill>
            <a:schemeClr val="tx1"/>
          </a:solidFill>
          <a:uFillTx/>
          <a:latin typeface="+mn-lt"/>
          <a:ea typeface="+mn-ea"/>
          <a:cs typeface="+mn-cs"/>
        </a:defRPr>
      </a:lvl1pPr>
      <a:lvl2pPr marL="514350" indent="-171450" algn="l" defTabSz="685800" rtl="0" eaLnBrk="1" fontAlgn="auto" latinLnBrk="0" hangingPunct="1">
        <a:lnSpc>
          <a:spcPct val="130000"/>
        </a:lnSpc>
        <a:spcBef>
          <a:spcPct val="0"/>
        </a:spcBef>
        <a:spcAft>
          <a:spcPts val="750"/>
        </a:spcAft>
        <a:buFont typeface="Arial" pitchFamily="34" charset="0"/>
        <a:buChar char="•"/>
        <a:tabLst>
          <a:tab pos="1207294"/>
        </a:tabLst>
        <a:defRPr sz="1200" u="none" strike="noStrike" kern="1200" cap="none" spc="113" normalizeH="0" baseline="0">
          <a:solidFill>
            <a:schemeClr val="tx1"/>
          </a:solidFill>
          <a:uFillTx/>
          <a:latin typeface="+mn-lt"/>
          <a:ea typeface="+mn-ea"/>
          <a:cs typeface="+mn-cs"/>
        </a:defRPr>
      </a:lvl2pPr>
      <a:lvl3pPr marL="857250" indent="-171450" algn="l" defTabSz="685800" rtl="0" eaLnBrk="1" fontAlgn="auto" latinLnBrk="0" hangingPunct="1">
        <a:lnSpc>
          <a:spcPct val="130000"/>
        </a:lnSpc>
        <a:spcBef>
          <a:spcPct val="0"/>
        </a:spcBef>
        <a:spcAft>
          <a:spcPts val="750"/>
        </a:spcAft>
        <a:buFont typeface="Arial" pitchFamily="34" charset="0"/>
        <a:buChar char="•"/>
        <a:defRPr sz="1200" u="none" strike="noStrike" kern="1200" cap="none" spc="113" normalizeH="0" baseline="0">
          <a:solidFill>
            <a:schemeClr val="tx1"/>
          </a:solidFill>
          <a:uFillTx/>
          <a:latin typeface="+mn-lt"/>
          <a:ea typeface="+mn-ea"/>
          <a:cs typeface="+mn-cs"/>
        </a:defRPr>
      </a:lvl3pPr>
      <a:lvl4pPr marL="1200150" indent="-171450" algn="l" defTabSz="685800" rtl="0" eaLnBrk="1" fontAlgn="auto" latinLnBrk="0" hangingPunct="1">
        <a:lnSpc>
          <a:spcPct val="130000"/>
        </a:lnSpc>
        <a:spcBef>
          <a:spcPct val="0"/>
        </a:spcBef>
        <a:spcAft>
          <a:spcPts val="750"/>
        </a:spcAft>
        <a:buFont typeface="Arial" pitchFamily="34" charset="0"/>
        <a:buChar char="•"/>
        <a:defRPr sz="1200" u="none" strike="noStrike" kern="1200" cap="none" spc="113" normalizeH="0" baseline="0">
          <a:solidFill>
            <a:schemeClr val="tx1"/>
          </a:solidFill>
          <a:uFillTx/>
          <a:latin typeface="+mn-lt"/>
          <a:ea typeface="+mn-ea"/>
          <a:cs typeface="+mn-cs"/>
        </a:defRPr>
      </a:lvl4pPr>
      <a:lvl5pPr marL="1543050" indent="-171450" algn="l" defTabSz="685800" rtl="0" eaLnBrk="1" fontAlgn="auto" latinLnBrk="0" hangingPunct="1">
        <a:lnSpc>
          <a:spcPct val="130000"/>
        </a:lnSpc>
        <a:spcBef>
          <a:spcPct val="0"/>
        </a:spcBef>
        <a:spcAft>
          <a:spcPts val="750"/>
        </a:spcAft>
        <a:buFont typeface="Arial" pitchFamily="34" charset="0"/>
        <a:buChar char="•"/>
        <a:defRPr sz="1200" u="none" strike="noStrike" kern="1200" cap="none" spc="113" normalizeH="0" baseline="0">
          <a:solidFill>
            <a:schemeClr val="tx1"/>
          </a:solidFill>
          <a:uFillTx/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68580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457200" y="4768341"/>
            <a:ext cx="2133600" cy="27271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/>
            <a:fld id="{0276747B-C934-4A29-B9D2-0B4A2BD73C3B}" type="datetimeFigureOut">
              <a:rPr lang="zh-CN" altLang="en-US" strike="noStrike" noProof="1" smtClean="0">
                <a:latin typeface="+mn-lt"/>
                <a:ea typeface="+mn-ea"/>
                <a:cs typeface="+mn-cs"/>
              </a:rPr>
              <a:pPr fontAlgn="auto"/>
              <a:t>2021/4/9</a:t>
            </a:fld>
            <a:endParaRPr lang="zh-CN" altLang="en-US" strike="noStrike" noProof="1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3124200" y="4768341"/>
            <a:ext cx="2895600" cy="27271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/>
            <a:endParaRPr lang="zh-CN" altLang="en-US" strike="noStrike" noProof="1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6553200" y="4768341"/>
            <a:ext cx="2133600" cy="27271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/>
            <a:fld id="{98AC0BC9-B0E5-477C-8980-057E56B69FA0}" type="slidenum">
              <a:rPr lang="zh-CN" altLang="en-US" strike="noStrike" noProof="1" smtClean="0">
                <a:latin typeface="+mn-lt"/>
                <a:ea typeface="+mn-ea"/>
                <a:cs typeface="+mn-cs"/>
              </a:rPr>
              <a:pPr fontAlgn="auto"/>
              <a:t>‹#›</a:t>
            </a:fld>
            <a:endParaRPr lang="zh-CN" altLang="en-US" strike="noStrike" noProof="1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4" r:id="rId1"/>
    <p:sldLayoutId id="2147483705" r:id="rId2"/>
  </p:sldLayoutIdLst>
  <p:transition spd="slow">
    <p:fade/>
  </p:transition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8035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5235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2435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635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835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9435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635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835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1035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8235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6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image" Target="../media/image7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2" Type="http://schemas.openxmlformats.org/officeDocument/2006/relationships/image" Target="../media/image8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6.xml" /><Relationship Id="rId2" Type="http://schemas.openxmlformats.org/officeDocument/2006/relationships/image" Target="../media/image9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7.xml" /><Relationship Id="rId2" Type="http://schemas.openxmlformats.org/officeDocument/2006/relationships/image" Target="../media/image10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8.xml" /><Relationship Id="rId2" Type="http://schemas.openxmlformats.org/officeDocument/2006/relationships/image" Target="../media/image1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12.png" /><Relationship Id="rId3" Type="http://schemas.openxmlformats.org/officeDocument/2006/relationships/image" Target="../media/image1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0.xml" /><Relationship Id="rId2" Type="http://schemas.openxmlformats.org/officeDocument/2006/relationships/image" Target="../media/image10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1.xml" /><Relationship Id="rId2" Type="http://schemas.openxmlformats.org/officeDocument/2006/relationships/image" Target="../media/image12.png" /><Relationship Id="rId3" Type="http://schemas.openxmlformats.org/officeDocument/2006/relationships/image" Target="../media/image1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2.xml" /><Relationship Id="rId2" Type="http://schemas.openxmlformats.org/officeDocument/2006/relationships/image" Target="../media/image12.png" /><Relationship Id="rId3" Type="http://schemas.openxmlformats.org/officeDocument/2006/relationships/image" Target="../media/image1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3.xml" /><Relationship Id="rId2" Type="http://schemas.openxmlformats.org/officeDocument/2006/relationships/image" Target="../media/image12.png" /><Relationship Id="rId3" Type="http://schemas.openxmlformats.org/officeDocument/2006/relationships/image" Target="../media/image1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4.xml" /><Relationship Id="rId2" Type="http://schemas.openxmlformats.org/officeDocument/2006/relationships/image" Target="../media/image1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5.xml" /><Relationship Id="rId2" Type="http://schemas.openxmlformats.org/officeDocument/2006/relationships/image" Target="../media/image10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6.xml" /><Relationship Id="rId2" Type="http://schemas.openxmlformats.org/officeDocument/2006/relationships/image" Target="../media/image12.png" /><Relationship Id="rId3" Type="http://schemas.openxmlformats.org/officeDocument/2006/relationships/image" Target="../media/image1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7.xml" /><Relationship Id="rId2" Type="http://schemas.openxmlformats.org/officeDocument/2006/relationships/image" Target="../media/image12.png" /><Relationship Id="rId3" Type="http://schemas.openxmlformats.org/officeDocument/2006/relationships/image" Target="../media/image1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8.xml" /><Relationship Id="rId2" Type="http://schemas.openxmlformats.org/officeDocument/2006/relationships/image" Target="../media/image12.png" /><Relationship Id="rId3" Type="http://schemas.openxmlformats.org/officeDocument/2006/relationships/image" Target="../media/image1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9.xml" /><Relationship Id="rId2" Type="http://schemas.openxmlformats.org/officeDocument/2006/relationships/image" Target="../media/image1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0.xml" /><Relationship Id="rId2" Type="http://schemas.openxmlformats.org/officeDocument/2006/relationships/image" Target="../media/image10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1.xml" /><Relationship Id="rId2" Type="http://schemas.openxmlformats.org/officeDocument/2006/relationships/image" Target="../media/image12.png" /><Relationship Id="rId3" Type="http://schemas.openxmlformats.org/officeDocument/2006/relationships/image" Target="../media/image13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2.xml" /><Relationship Id="rId2" Type="http://schemas.openxmlformats.org/officeDocument/2006/relationships/image" Target="../media/image12.png" /><Relationship Id="rId3" Type="http://schemas.openxmlformats.org/officeDocument/2006/relationships/image" Target="../media/image13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3.xml" /><Relationship Id="rId2" Type="http://schemas.openxmlformats.org/officeDocument/2006/relationships/image" Target="../media/image14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4.xml" /><Relationship Id="rId2" Type="http://schemas.openxmlformats.org/officeDocument/2006/relationships/image" Target="../media/image10.pn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5.xml" /><Relationship Id="rId2" Type="http://schemas.openxmlformats.org/officeDocument/2006/relationships/image" Target="../media/image12.png" /><Relationship Id="rId3" Type="http://schemas.openxmlformats.org/officeDocument/2006/relationships/image" Target="../media/image13.pn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6.xml" /><Relationship Id="rId2" Type="http://schemas.openxmlformats.org/officeDocument/2006/relationships/image" Target="../media/image12.png" /><Relationship Id="rId3" Type="http://schemas.openxmlformats.org/officeDocument/2006/relationships/image" Target="../media/image13.png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image" Target="../media/image15.png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8.xml" /><Relationship Id="rId2" Type="http://schemas.openxmlformats.org/officeDocument/2006/relationships/image" Target="../media/image15.png" /></Relationships>
</file>

<file path=ppt/slides/_rels/slide2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9.xml" /><Relationship Id="rId2" Type="http://schemas.openxmlformats.org/officeDocument/2006/relationships/image" Target="../media/image16.png" /></Relationships>
</file>

<file path=ppt/slides/_rels/slide2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50.xml" /><Relationship Id="rId2" Type="http://schemas.openxmlformats.org/officeDocument/2006/relationships/image" Target="../media/image17.png" /><Relationship Id="rId3" Type="http://schemas.openxmlformats.org/officeDocument/2006/relationships/image" Target="../media/image18.png" /></Relationships>
</file>

<file path=ppt/slides/_rels/slide2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51.xml" /><Relationship Id="rId2" Type="http://schemas.openxmlformats.org/officeDocument/2006/relationships/image" Target="../media/image19.png" /><Relationship Id="rId3" Type="http://schemas.openxmlformats.org/officeDocument/2006/relationships/image" Target="../media/image20.png" /></Relationships>
</file>

<file path=ppt/slides/_rels/slide3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55.xml" /><Relationship Id="rId2" Type="http://schemas.openxmlformats.org/officeDocument/2006/relationships/tags" Target="../tags/tag62.xml" /></Relationships>
</file>

<file path=ppt/slides/_rels/slide3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8077036023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 1"/>
          <p:cNvSpPr txBox="1"/>
          <p:nvPr/>
        </p:nvSpPr>
        <p:spPr>
          <a:xfrm>
            <a:off x="0" y="1425163"/>
            <a:ext cx="6670296" cy="551974"/>
          </a:xfrm>
          <a:prstGeom prst="rect">
            <a:avLst/>
          </a:prstGeom>
        </p:spPr>
        <p:txBody>
          <a:bodyPr vert="horz" lIns="76200" tIns="28575" rIns="57150" bIns="28575" rtlCol="0" anchor="ctr" anchorCtr="0">
            <a:noAutofit/>
          </a:bodyPr>
          <a:lstStyle>
            <a:defPPr>
              <a:defRPr lang="zh-CN"/>
            </a:defPPr>
            <a:lvl1pPr marL="0" algn="l" defTabSz="6858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2100" b="1" u="none" strike="noStrike" kern="1200" cap="none" spc="150" normalizeH="0">
                <a:solidFill>
                  <a:schemeClr val="tx1"/>
                </a:solidFill>
                <a:uFillTx/>
                <a:latin typeface="+mj-lt"/>
                <a:ea typeface="+mj-ea"/>
                <a:cs typeface="+mj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400" smtClean="0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12.</a:t>
            </a:r>
            <a:r>
              <a:rPr lang="zh-CN" altLang="zh-CN" sz="4400" smtClean="0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为人民服务</a:t>
            </a:r>
            <a:endParaRPr lang="zh-CN" altLang="zh-CN" sz="4400">
              <a:solidFill>
                <a:srgbClr val="FF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5" name="副标题 2"/>
          <p:cNvSpPr txBox="1"/>
          <p:nvPr/>
        </p:nvSpPr>
        <p:spPr>
          <a:xfrm>
            <a:off x="2394053" y="2681399"/>
            <a:ext cx="1827848" cy="293846"/>
          </a:xfrm>
          <a:prstGeom prst="rect">
            <a:avLst/>
          </a:prstGeom>
        </p:spPr>
        <p:txBody>
          <a:bodyPr vert="horz" lIns="76200" tIns="0" rIns="61913" bIns="0" rtlCol="0">
            <a:noAutofit/>
          </a:bodyPr>
          <a:lstStyle>
            <a:defPPr>
              <a:defRPr lang="zh-CN"/>
            </a:defPPr>
            <a:lvl1pPr marL="171450" indent="-171450" algn="l" defTabSz="6858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750"/>
              </a:spcAft>
              <a:buFont typeface="Arial" pitchFamily="34" charset="0"/>
              <a:buChar char="•"/>
              <a:defRPr sz="1200" u="none" strike="noStrike" kern="1200" cap="none" spc="113" normalizeH="0" baseline="0">
                <a:solidFill>
                  <a:schemeClr val="tx1"/>
                </a:solidFill>
                <a:uFillTx/>
                <a:latin typeface="+mn-lt"/>
                <a:ea typeface="+mn-ea"/>
                <a:cs typeface="+mn-cs"/>
              </a:defRPr>
            </a:lvl1pPr>
            <a:lvl2pPr marL="514350" indent="-171450" algn="l" defTabSz="6858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750"/>
              </a:spcAft>
              <a:buFont typeface="Arial" pitchFamily="34" charset="0"/>
              <a:buChar char="•"/>
              <a:tabLst>
                <a:tab pos="1207294"/>
              </a:tabLst>
              <a:defRPr sz="1200" u="none" strike="noStrike" kern="1200" cap="none" spc="113" normalizeH="0" baseline="0">
                <a:solidFill>
                  <a:schemeClr val="tx1"/>
                </a:solidFill>
                <a:uFillTx/>
                <a:latin typeface="+mn-lt"/>
                <a:ea typeface="+mn-ea"/>
                <a:cs typeface="+mn-cs"/>
              </a:defRPr>
            </a:lvl2pPr>
            <a:lvl3pPr marL="857250" indent="-171450" algn="l" defTabSz="6858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750"/>
              </a:spcAft>
              <a:buFont typeface="Arial" pitchFamily="34" charset="0"/>
              <a:buChar char="•"/>
              <a:defRPr sz="1200" u="none" strike="noStrike" kern="1200" cap="none" spc="113" normalizeH="0" baseline="0">
                <a:solidFill>
                  <a:schemeClr val="tx1"/>
                </a:solidFill>
                <a:uFillTx/>
                <a:latin typeface="+mn-lt"/>
                <a:ea typeface="+mn-ea"/>
                <a:cs typeface="+mn-cs"/>
              </a:defRPr>
            </a:lvl3pPr>
            <a:lvl4pPr marL="1200150" indent="-171450" algn="l" defTabSz="6858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750"/>
              </a:spcAft>
              <a:buFont typeface="Arial" pitchFamily="34" charset="0"/>
              <a:buChar char="•"/>
              <a:defRPr sz="1200" u="none" strike="noStrike" kern="1200" cap="none" spc="113" normalizeH="0" baseline="0">
                <a:solidFill>
                  <a:schemeClr val="tx1"/>
                </a:solidFill>
                <a:uFillTx/>
                <a:latin typeface="+mn-lt"/>
                <a:ea typeface="+mn-ea"/>
                <a:cs typeface="+mn-cs"/>
              </a:defRPr>
            </a:lvl4pPr>
            <a:lvl5pPr marL="1543050" indent="-171450" algn="l" defTabSz="6858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750"/>
              </a:spcAft>
              <a:buFont typeface="Arial" pitchFamily="34" charset="0"/>
              <a:buChar char="•"/>
              <a:defRPr sz="1200" u="none" strike="noStrike" kern="1200" cap="none" spc="113" normalizeH="0" baseline="0">
                <a:solidFill>
                  <a:schemeClr val="tx1"/>
                </a:solidFill>
                <a:uFillTx/>
                <a:latin typeface="+mn-lt"/>
                <a:ea typeface="+mn-ea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itchFamily="34" charset="0"/>
              <a:buNone/>
            </a:pPr>
            <a:r>
              <a:rPr lang="zh-CN" altLang="en-US" sz="2800" smtClean="0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第</a:t>
            </a:r>
            <a:r>
              <a:rPr lang="en-US" altLang="zh-CN" sz="2800" smtClean="0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2</a:t>
            </a:r>
            <a:r>
              <a:rPr lang="zh-CN" altLang="en-US" sz="2800" smtClean="0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课时</a:t>
            </a:r>
            <a:endParaRPr lang="zh-CN" altLang="en-US" sz="2800">
              <a:solidFill>
                <a:srgbClr val="FF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pic>
        <p:nvPicPr>
          <p:cNvPr id="6" name="图片 5" descr="2004369292296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670296" y="691072"/>
            <a:ext cx="2123555" cy="3627293"/>
          </a:xfrm>
          <a:prstGeom prst="roundRect">
            <a:avLst/>
          </a:prstGeom>
          <a:noFill/>
          <a:ln w="9525">
            <a:noFill/>
          </a:ln>
        </p:spPr>
      </p:pic>
      <p:sp>
        <p:nvSpPr>
          <p:cNvPr id="7" name="矩形 6"/>
          <p:cNvSpPr/>
          <p:nvPr/>
        </p:nvSpPr>
        <p:spPr>
          <a:xfrm>
            <a:off x="3366662" y="3911074"/>
            <a:ext cx="184709" cy="491388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lvl="0" indent="-342900" algn="ctr" fontAlgn="base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endParaRPr lang="en-US" altLang="zh-CN" sz="2400" b="1" kern="0">
              <a:solidFill>
                <a:srgbClr val="00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副标题 2"/>
          <p:cNvSpPr>
            <a:spLocks noGrp="1"/>
          </p:cNvSpPr>
          <p:nvPr>
            <p:ph type="subTitle" idx="4294967295"/>
          </p:nvPr>
        </p:nvSpPr>
        <p:spPr>
          <a:xfrm>
            <a:off x="678008" y="2137150"/>
            <a:ext cx="8098761" cy="1492568"/>
          </a:xfrm>
          <a:prstGeom prst="rect">
            <a:avLst/>
          </a:prstGeom>
        </p:spPr>
        <p:txBody>
          <a:bodyPr>
            <a:noAutofit/>
          </a:bodyPr>
          <a:lstStyle/>
          <a:p>
            <a:pPr marL="266700" indent="-266700" defTabSz="34290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None/>
              <a:defRPr/>
            </a:pPr>
            <a:r>
              <a:rPr sz="2000" b="1" noProof="0">
                <a:ln>
                  <a:noFill/>
                </a:ln>
                <a:effectLst/>
                <a:uLnTx/>
                <a:uFillTx/>
                <a:latin typeface="+mn-ea"/>
                <a:cs typeface="+mn-ea"/>
                <a:sym typeface="+mn-ea"/>
              </a:rPr>
              <a:t>1</a:t>
            </a:r>
            <a:r>
              <a:rPr lang="en-US" sz="2000" b="1" noProof="0">
                <a:ln>
                  <a:noFill/>
                </a:ln>
                <a:effectLst/>
                <a:uLnTx/>
                <a:uFillTx/>
                <a:latin typeface="+mn-ea"/>
                <a:cs typeface="+mn-ea"/>
                <a:sym typeface="+mn-ea"/>
              </a:rPr>
              <a:t>.</a:t>
            </a:r>
            <a:r>
              <a:rPr lang="zh-CN" sz="2000" b="1" noProof="0">
                <a:ln>
                  <a:noFill/>
                </a:ln>
                <a:effectLst/>
                <a:uLnTx/>
                <a:uFillTx/>
                <a:latin typeface="+mn-ea"/>
                <a:cs typeface="+mn-ea"/>
                <a:sym typeface="+mn-ea"/>
              </a:rPr>
              <a:t>感受课文语言的趣味，了解写作方法。</a:t>
            </a:r>
            <a:r>
              <a:rPr lang="zh-CN" sz="2000" b="1" noProof="0">
                <a:ln>
                  <a:noFill/>
                </a:ln>
                <a:solidFill>
                  <a:srgbClr val="E04236"/>
                </a:solidFill>
                <a:effectLst/>
                <a:uLnTx/>
                <a:uFillTx/>
                <a:latin typeface="+mn-ea"/>
                <a:cs typeface="+mn-ea"/>
                <a:sym typeface="+mn-ea"/>
              </a:rPr>
              <a:t>（重点）</a:t>
            </a:r>
            <a:endParaRPr sz="2000" b="1" noProof="0">
              <a:ln>
                <a:noFill/>
              </a:ln>
              <a:solidFill>
                <a:srgbClr val="E04236"/>
              </a:solidFill>
              <a:effectLst/>
              <a:uLnTx/>
              <a:uFillTx/>
              <a:latin typeface="+mn-ea"/>
              <a:cs typeface="+mn-ea"/>
              <a:sym typeface="+mn-ea"/>
            </a:endParaRPr>
          </a:p>
          <a:p>
            <a:pPr marL="266700" indent="-266700" defTabSz="34290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None/>
              <a:defRPr/>
            </a:pPr>
            <a:r>
              <a:rPr sz="2000" b="1" noProof="0">
                <a:ln>
                  <a:noFill/>
                </a:ln>
                <a:effectLst/>
                <a:uLnTx/>
                <a:uFillTx/>
                <a:latin typeface="+mn-ea"/>
                <a:cs typeface="+mn-ea"/>
                <a:sym typeface="+mn-ea"/>
              </a:rPr>
              <a:t>2</a:t>
            </a:r>
            <a:r>
              <a:rPr lang="en-US" sz="2000" b="1" noProof="0">
                <a:ln>
                  <a:noFill/>
                </a:ln>
                <a:effectLst/>
                <a:uLnTx/>
                <a:uFillTx/>
                <a:latin typeface="+mn-ea"/>
                <a:cs typeface="+mn-ea"/>
                <a:sym typeface="+mn-ea"/>
              </a:rPr>
              <a:t>.</a:t>
            </a:r>
            <a:r>
              <a:rPr lang="zh-CN" sz="2000" b="1" noProof="0">
                <a:ln>
                  <a:noFill/>
                </a:ln>
                <a:effectLst/>
                <a:uLnTx/>
                <a:uFillTx/>
                <a:latin typeface="+mn-ea"/>
                <a:cs typeface="+mn-ea"/>
                <a:sym typeface="+mn-ea"/>
              </a:rPr>
              <a:t>了解课文内容，明确文章中心，树立为人民服务的观念</a:t>
            </a:r>
            <a:r>
              <a:rPr sz="2000" b="1" noProof="0">
                <a:ln>
                  <a:noFill/>
                </a:ln>
                <a:effectLst/>
                <a:uLnTx/>
                <a:uFillTx/>
                <a:latin typeface="+mn-ea"/>
                <a:cs typeface="+mn-ea"/>
                <a:sym typeface="+mn-ea"/>
              </a:rPr>
              <a:t>。</a:t>
            </a:r>
            <a:r>
              <a:rPr lang="zh-CN" sz="2000" b="1" noProof="0">
                <a:ln>
                  <a:noFill/>
                </a:ln>
                <a:solidFill>
                  <a:srgbClr val="E04236"/>
                </a:solidFill>
                <a:effectLst/>
                <a:uLnTx/>
                <a:uFillTx/>
                <a:latin typeface="+mn-ea"/>
                <a:cs typeface="+mn-ea"/>
                <a:sym typeface="+mn-ea"/>
              </a:rPr>
              <a:t>（难点）</a:t>
            </a:r>
            <a:endParaRPr sz="2000" b="1" noProof="0">
              <a:ln>
                <a:noFill/>
              </a:ln>
              <a:solidFill>
                <a:srgbClr val="E04236"/>
              </a:solidFill>
              <a:effectLst/>
              <a:uLnTx/>
              <a:uFillTx/>
              <a:latin typeface="+mn-ea"/>
              <a:cs typeface="+mn-ea"/>
              <a:sym typeface="+mn-ea"/>
            </a:endParaRPr>
          </a:p>
          <a:p>
            <a:pPr marL="266700" indent="-266700" defTabSz="34290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None/>
              <a:defRPr/>
            </a:pPr>
            <a:endParaRPr lang="zh-CN" sz="2000" b="1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+mn-ea"/>
              <a:cs typeface="+mn-ea"/>
              <a:sym typeface="+mn-ea"/>
            </a:endParaRPr>
          </a:p>
        </p:txBody>
      </p:sp>
      <p:sp>
        <p:nvSpPr>
          <p:cNvPr id="4" name="圆角矩形 3"/>
          <p:cNvSpPr/>
          <p:nvPr/>
        </p:nvSpPr>
        <p:spPr>
          <a:xfrm>
            <a:off x="3501733" y="854542"/>
            <a:ext cx="2208419" cy="503723"/>
          </a:xfrm>
          <a:prstGeom prst="roundRect">
            <a:avLst>
              <a:gd name="adj" fmla="val 50000"/>
            </a:avLst>
          </a:prstGeom>
          <a:noFill/>
          <a:ln w="28575">
            <a:solidFill>
              <a:srgbClr val="A1C4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80" tIns="34290" rIns="68580" bIns="3429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1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charset="-122"/>
                <a:ea typeface="微软雅黑"/>
              </a:rPr>
              <a:t>学习目标</a:t>
            </a:r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flipH="1">
            <a:off x="3215641" y="514662"/>
            <a:ext cx="777830" cy="887798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副标题 2"/>
          <p:cNvSpPr>
            <a:spLocks noGrp="1"/>
          </p:cNvSpPr>
          <p:nvPr>
            <p:ph type="subTitle" idx="4294967295"/>
          </p:nvPr>
        </p:nvSpPr>
        <p:spPr>
          <a:xfrm>
            <a:off x="458152" y="936784"/>
            <a:ext cx="7790498" cy="1492568"/>
          </a:xfrm>
          <a:prstGeom prst="rect">
            <a:avLst/>
          </a:prstGeom>
        </p:spPr>
        <p:txBody>
          <a:bodyPr>
            <a:noAutofit/>
          </a:bodyPr>
          <a:lstStyle/>
          <a:p>
            <a:pPr marL="266700" indent="0" defTabSz="34290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None/>
              <a:defRPr/>
            </a:pPr>
            <a:r>
              <a:rPr lang="zh-CN" sz="2000" noProof="0" smtClean="0">
                <a:ln>
                  <a:noFill/>
                </a:ln>
                <a:effectLst/>
                <a:uLnTx/>
                <a:uFillTx/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通过</a:t>
            </a:r>
            <a:r>
              <a:rPr lang="zh-CN" sz="2000" noProof="0">
                <a:ln>
                  <a:noFill/>
                </a:ln>
                <a:effectLst/>
                <a:uLnTx/>
                <a:uFillTx/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上节课的学习，我们</a:t>
            </a:r>
            <a:r>
              <a:rPr lang="zh-CN" sz="2000" noProof="0" smtClean="0">
                <a:ln>
                  <a:noFill/>
                </a:ln>
                <a:effectLst/>
                <a:uLnTx/>
                <a:uFillTx/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了解</a:t>
            </a:r>
            <a:r>
              <a:rPr lang="zh-CN" altLang="en-US" sz="2000"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了</a:t>
            </a:r>
            <a:r>
              <a:rPr lang="zh-CN" sz="2000" noProof="0" smtClean="0">
                <a:ln>
                  <a:noFill/>
                </a:ln>
                <a:effectLst/>
                <a:uLnTx/>
                <a:uFillTx/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文章</a:t>
            </a:r>
            <a:r>
              <a:rPr lang="zh-CN" sz="2000" noProof="0">
                <a:ln>
                  <a:noFill/>
                </a:ln>
                <a:effectLst/>
                <a:uLnTx/>
                <a:uFillTx/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的主要内容，</a:t>
            </a:r>
            <a:r>
              <a:rPr lang="zh-CN" sz="2000" noProof="0" smtClean="0">
                <a:ln>
                  <a:noFill/>
                </a:ln>
                <a:effectLst/>
                <a:uLnTx/>
                <a:uFillTx/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了解</a:t>
            </a:r>
            <a:r>
              <a:rPr lang="zh-CN" altLang="en-US" sz="2000" noProof="0" smtClean="0">
                <a:ln>
                  <a:noFill/>
                </a:ln>
                <a:effectLst/>
                <a:uLnTx/>
                <a:uFillTx/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了</a:t>
            </a:r>
            <a:r>
              <a:rPr sz="2000" noProof="0" err="1" smtClean="0">
                <a:ln>
                  <a:noFill/>
                </a:ln>
                <a:effectLst/>
                <a:uLnTx/>
                <a:uFillTx/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为人民服务的道理</a:t>
            </a:r>
            <a:r>
              <a:rPr lang="zh-CN" sz="2000" noProof="0">
                <a:ln>
                  <a:noFill/>
                </a:ln>
                <a:effectLst/>
                <a:uLnTx/>
                <a:uFillTx/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。接下来，我们继续品读这篇文章。</a:t>
            </a:r>
          </a:p>
        </p:txBody>
      </p:sp>
      <p:pic>
        <p:nvPicPr>
          <p:cNvPr id="4" name="图片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922270" y="2236470"/>
            <a:ext cx="3335655" cy="2514124"/>
          </a:xfrm>
          <a:prstGeom prst="round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978" name="Text Box 18"/>
          <p:cNvSpPr txBox="1">
            <a:spLocks noChangeArrowheads="1"/>
          </p:cNvSpPr>
          <p:nvPr/>
        </p:nvSpPr>
        <p:spPr bwMode="auto">
          <a:xfrm>
            <a:off x="2447060" y="1038225"/>
            <a:ext cx="6515100" cy="2977739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 lIns="68580" tIns="34290" rIns="68580" bIns="3429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defRPr/>
            </a:pPr>
            <a:r>
              <a:rPr sz="210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毛泽东（1893</a:t>
            </a:r>
            <a:r>
              <a:rPr lang="en-US" altLang="zh-CN" sz="210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—</a:t>
            </a:r>
            <a:r>
              <a:rPr sz="210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1976），湖南湘潭人。字润之。伟大的无产阶级革命家</a:t>
            </a:r>
            <a:r>
              <a:rPr lang="zh-CN" altLang="en-US" sz="210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、</a:t>
            </a:r>
            <a:r>
              <a:rPr sz="210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军事家</a:t>
            </a:r>
            <a:r>
              <a:rPr lang="zh-CN" altLang="en-US" sz="210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、</a:t>
            </a:r>
            <a:r>
              <a:rPr sz="210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思想家 。中国人民解放军和中华人民共和国的主要缔造者，中国共产党和中国人民的伟大领袖，毛泽东思想的主要创立者。</a:t>
            </a:r>
          </a:p>
          <a:p>
            <a:pPr>
              <a:lnSpc>
                <a:spcPct val="150000"/>
              </a:lnSpc>
              <a:defRPr/>
            </a:pPr>
            <a:r>
              <a:rPr sz="2100" err="1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主要作品有：《毛泽东选集》《毛泽东诗词》《毛泽东文集》《毛泽东军事文选》</a:t>
            </a:r>
            <a:r>
              <a:rPr lang="zh-CN" altLang="en-US" sz="210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。</a:t>
            </a:r>
          </a:p>
        </p:txBody>
      </p:sp>
      <p:sp>
        <p:nvSpPr>
          <p:cNvPr id="40979" name="Text Box 19"/>
          <p:cNvSpPr txBox="1">
            <a:spLocks noChangeArrowheads="1"/>
          </p:cNvSpPr>
          <p:nvPr/>
        </p:nvSpPr>
        <p:spPr bwMode="auto">
          <a:xfrm>
            <a:off x="414814" y="363379"/>
            <a:ext cx="1782366" cy="437674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lIns="68580" tIns="34290" rIns="68580" bIns="3429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  <a:defRPr/>
            </a:pPr>
            <a:r>
              <a:rPr lang="zh-CN" altLang="en-US" sz="2400" b="1">
                <a:latin typeface="微软雅黑" panose="020b0503020204020204" charset="-122"/>
                <a:ea typeface="微软雅黑"/>
              </a:rPr>
              <a:t>作者简介：</a:t>
            </a:r>
          </a:p>
        </p:txBody>
      </p:sp>
      <p:pic>
        <p:nvPicPr>
          <p:cNvPr id="41988" name="图片 41987" descr="毛(2)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9119" y="1033463"/>
            <a:ext cx="2094462" cy="2876940"/>
          </a:xfrm>
          <a:prstGeom prst="round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19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652" name="Rectangle 4"/>
          <p:cNvSpPr/>
          <p:nvPr/>
        </p:nvSpPr>
        <p:spPr>
          <a:xfrm>
            <a:off x="290990" y="1705928"/>
            <a:ext cx="6161766" cy="807244"/>
          </a:xfrm>
          <a:prstGeom prst="rect">
            <a:avLst/>
          </a:prstGeom>
          <a:noFill/>
          <a:ln w="9525">
            <a:noFill/>
          </a:ln>
        </p:spPr>
        <p:txBody>
          <a:bodyPr wrap="square" lIns="68580" tIns="34290" rIns="68580" bIns="3429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200000"/>
              </a:lnSpc>
            </a:pPr>
            <a:r>
              <a:rPr lang="en-US" altLang="zh-CN" sz="2400" b="1">
                <a:latin typeface="微软雅黑" panose="020b0503020204020204" charset="-122"/>
                <a:ea typeface="微软雅黑"/>
              </a:rPr>
              <a:t>     </a:t>
            </a:r>
            <a:r>
              <a:rPr lang="zh-CN" altLang="en-US" sz="2400" b="1">
                <a:latin typeface="微软雅黑" panose="020b0503020204020204" charset="-122"/>
                <a:ea typeface="微软雅黑"/>
              </a:rPr>
              <a:t>第一段，思考以下问题。</a:t>
            </a:r>
            <a:r>
              <a:rPr lang="zh-CN" altLang="en-US" sz="1500">
                <a:solidFill>
                  <a:srgbClr val="008000"/>
                </a:solidFill>
                <a:latin typeface="Calibri"/>
                <a:ea typeface="宋体" panose="02010600030101010101" pitchFamily="2" charset="-122"/>
              </a:rPr>
              <a:t>     </a:t>
            </a:r>
          </a:p>
        </p:txBody>
      </p:sp>
      <p:pic>
        <p:nvPicPr>
          <p:cNvPr id="12289" name="Picture 1" descr="G:\语文课件要求\课件需要动漫人物\女2疑问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6314889" y="2665680"/>
            <a:ext cx="1542892" cy="1519727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76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65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652" name="Rectangle 4"/>
          <p:cNvSpPr/>
          <p:nvPr/>
        </p:nvSpPr>
        <p:spPr>
          <a:xfrm>
            <a:off x="2410302" y="2373154"/>
            <a:ext cx="6056471" cy="1107281"/>
          </a:xfrm>
          <a:prstGeom prst="rect">
            <a:avLst/>
          </a:prstGeom>
          <a:noFill/>
          <a:ln w="9525">
            <a:noFill/>
          </a:ln>
        </p:spPr>
        <p:txBody>
          <a:bodyPr wrap="square" lIns="68580" tIns="34290" rIns="68580" bIns="3429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3000" b="1">
                <a:solidFill>
                  <a:srgbClr val="008000"/>
                </a:solidFill>
                <a:latin typeface="Calibri"/>
                <a:ea typeface="楷体_GB2312" panose="02010609030101010101" pitchFamily="49" charset="-122"/>
              </a:rPr>
              <a:t>      </a:t>
            </a:r>
            <a:r>
              <a:rPr lang="zh-CN" altLang="en-US" sz="240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开篇点题，引出下文。</a:t>
            </a:r>
            <a:endParaRPr lang="zh-CN" altLang="en-US" sz="3300" b="1">
              <a:solidFill>
                <a:srgbClr val="008000"/>
              </a:solidFill>
              <a:latin typeface="Calibri"/>
              <a:ea typeface="楷体_GB2312" panose="02010609030101010101" pitchFamily="49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z="1500">
                <a:solidFill>
                  <a:srgbClr val="008000"/>
                </a:solidFill>
                <a:latin typeface="Calibri"/>
                <a:ea typeface="宋体" panose="02010600030101010101" pitchFamily="2" charset="-122"/>
              </a:rPr>
              <a:t>     </a:t>
            </a:r>
          </a:p>
        </p:txBody>
      </p:sp>
      <p:pic>
        <p:nvPicPr>
          <p:cNvPr id="16" name="图片 1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flipH="1">
            <a:off x="326232" y="1731343"/>
            <a:ext cx="1278731" cy="1926257"/>
          </a:xfrm>
          <a:prstGeom prst="rect">
            <a:avLst/>
          </a:prstGeom>
        </p:spPr>
      </p:pic>
      <p:sp>
        <p:nvSpPr>
          <p:cNvPr id="12" name="圆角矩形 11"/>
          <p:cNvSpPr/>
          <p:nvPr/>
        </p:nvSpPr>
        <p:spPr bwMode="auto">
          <a:xfrm>
            <a:off x="1881458" y="1851660"/>
            <a:ext cx="5903931" cy="1952287"/>
          </a:xfrm>
          <a:prstGeom prst="roundRect">
            <a:avLst/>
          </a:prstGeom>
          <a:noFill/>
          <a:ln w="38100" cmpd="thickThin">
            <a:solidFill>
              <a:srgbClr val="A1C450"/>
            </a:solidFill>
            <a:prstDash val="dash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51435" tIns="25718" rIns="51435" bIns="25718" anchor="ctr"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 b="1">
              <a:solidFill>
                <a:schemeClr val="tx1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76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65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652" name="Rectangle 4"/>
          <p:cNvSpPr/>
          <p:nvPr/>
        </p:nvSpPr>
        <p:spPr>
          <a:xfrm>
            <a:off x="1229678" y="476726"/>
            <a:ext cx="7482840" cy="2423741"/>
          </a:xfrm>
          <a:prstGeom prst="rect">
            <a:avLst/>
          </a:prstGeom>
          <a:noFill/>
          <a:ln w="9525">
            <a:noFill/>
          </a:ln>
        </p:spPr>
        <p:txBody>
          <a:bodyPr wrap="square" lIns="68580" tIns="34290" rIns="68580" bIns="3429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2400" b="1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 </a:t>
            </a:r>
            <a:r>
              <a:rPr lang="zh-CN" altLang="en-US" sz="2400" b="1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谈谈画线词去掉了好不好？</a:t>
            </a:r>
            <a:endParaRPr lang="zh-CN" altLang="en-US" sz="2100"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z="210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       </a:t>
            </a:r>
            <a:r>
              <a:rPr lang="zh-CN" altLang="en-US" sz="2400">
                <a:latin typeface="+mn-ea"/>
                <a:cs typeface="微软雅黑" panose="020b0503020204020204" charset="-122"/>
              </a:rPr>
              <a:t>我们这个队伍</a:t>
            </a:r>
            <a:r>
              <a:rPr lang="zh-CN" altLang="en-US" sz="2400" u="sng">
                <a:latin typeface="+mn-ea"/>
                <a:cs typeface="微软雅黑" panose="020b0503020204020204" charset="-122"/>
              </a:rPr>
              <a:t>完全</a:t>
            </a:r>
            <a:r>
              <a:rPr lang="zh-CN" altLang="en-US" sz="2400">
                <a:latin typeface="+mn-ea"/>
                <a:cs typeface="微软雅黑" panose="020b0503020204020204" charset="-122"/>
              </a:rPr>
              <a:t>是为着解放人民的，是</a:t>
            </a:r>
            <a:r>
              <a:rPr lang="zh-CN" altLang="en-US" sz="2400" u="sng">
                <a:latin typeface="+mn-ea"/>
                <a:cs typeface="微软雅黑" panose="020b0503020204020204" charset="-122"/>
              </a:rPr>
              <a:t>彻底</a:t>
            </a:r>
            <a:r>
              <a:rPr lang="zh-CN" altLang="en-US" sz="2400">
                <a:latin typeface="+mn-ea"/>
                <a:cs typeface="微软雅黑" panose="020b0503020204020204" charset="-122"/>
              </a:rPr>
              <a:t>地为人民的利益工作的。</a:t>
            </a:r>
            <a:endParaRPr lang="zh-CN" altLang="en-US" sz="2100"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>
              <a:lnSpc>
                <a:spcPct val="150000"/>
              </a:lnSpc>
            </a:pPr>
            <a:endParaRPr lang="zh-CN" altLang="en-US" sz="1500">
              <a:solidFill>
                <a:srgbClr val="008000"/>
              </a:solidFill>
              <a:latin typeface="Calibri"/>
              <a:ea typeface="宋体" panose="02010600030101010101" pitchFamily="2" charset="-122"/>
            </a:endParaRPr>
          </a:p>
          <a:p>
            <a:pPr>
              <a:lnSpc>
                <a:spcPct val="150000"/>
              </a:lnSpc>
            </a:pPr>
            <a:endParaRPr lang="zh-CN" altLang="en-US" sz="1500">
              <a:solidFill>
                <a:srgbClr val="008000"/>
              </a:solidFill>
              <a:latin typeface="Calibri"/>
              <a:ea typeface="宋体" panose="02010600030101010101" pitchFamily="2" charset="-122"/>
            </a:endParaRPr>
          </a:p>
        </p:txBody>
      </p:sp>
      <p:sp>
        <p:nvSpPr>
          <p:cNvPr id="6" name="Freeform 5"/>
          <p:cNvSpPr/>
          <p:nvPr/>
        </p:nvSpPr>
        <p:spPr>
          <a:xfrm>
            <a:off x="400526" y="2712027"/>
            <a:ext cx="8259128" cy="2196682"/>
          </a:xfrm>
          <a:custGeom>
            <a:gdLst>
              <a:gd name="connsiteX0" fmla="*/ 0 w 4791649"/>
              <a:gd name="connsiteY0" fmla="*/ 117180 h 1171798"/>
              <a:gd name="connsiteX1" fmla="*/ 117180 w 4791649"/>
              <a:gd name="connsiteY1" fmla="*/ 0 h 1171798"/>
              <a:gd name="connsiteX2" fmla="*/ 4674469 w 4791649"/>
              <a:gd name="connsiteY2" fmla="*/ 0 h 1171798"/>
              <a:gd name="connsiteX3" fmla="*/ 4791649 w 4791649"/>
              <a:gd name="connsiteY3" fmla="*/ 117180 h 1171798"/>
              <a:gd name="connsiteX4" fmla="*/ 4791649 w 4791649"/>
              <a:gd name="connsiteY4" fmla="*/ 1054618 h 1171798"/>
              <a:gd name="connsiteX5" fmla="*/ 4674469 w 4791649"/>
              <a:gd name="connsiteY5" fmla="*/ 1171798 h 1171798"/>
              <a:gd name="connsiteX6" fmla="*/ 117180 w 4791649"/>
              <a:gd name="connsiteY6" fmla="*/ 1171798 h 1171798"/>
              <a:gd name="connsiteX7" fmla="*/ 0 w 4791649"/>
              <a:gd name="connsiteY7" fmla="*/ 1054618 h 1171798"/>
              <a:gd name="connsiteX8" fmla="*/ 0 w 4791649"/>
              <a:gd name="connsiteY8" fmla="*/ 117180 h 11717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791649" h="1171798">
                <a:moveTo>
                  <a:pt x="0" y="117180"/>
                </a:moveTo>
                <a:cubicBezTo>
                  <a:pt x="0" y="52463"/>
                  <a:pt x="52463" y="0"/>
                  <a:pt x="117180" y="0"/>
                </a:cubicBezTo>
                <a:lnTo>
                  <a:pt x="4674469" y="0"/>
                </a:lnTo>
                <a:cubicBezTo>
                  <a:pt x="4739186" y="0"/>
                  <a:pt x="4791649" y="52463"/>
                  <a:pt x="4791649" y="117180"/>
                </a:cubicBezTo>
                <a:lnTo>
                  <a:pt x="4791649" y="1054618"/>
                </a:lnTo>
                <a:cubicBezTo>
                  <a:pt x="4791649" y="1119335"/>
                  <a:pt x="4739186" y="1171798"/>
                  <a:pt x="4674469" y="1171798"/>
                </a:cubicBezTo>
                <a:lnTo>
                  <a:pt x="117180" y="1171798"/>
                </a:lnTo>
                <a:cubicBezTo>
                  <a:pt x="52463" y="1171798"/>
                  <a:pt x="0" y="1119335"/>
                  <a:pt x="0" y="1054618"/>
                </a:cubicBezTo>
                <a:lnTo>
                  <a:pt x="0" y="11718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3">
            <a:schemeClr val="accent1">
              <a:hueOff val="0"/>
              <a:satOff val="0"/>
              <a:lumOff val="0"/>
              <a:alphaOff val="0"/>
            </a:schemeClr>
          </a:fillRef>
          <a:effectRef idx="2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56697" tIns="56697" rIns="56697" bIns="56697" numCol="1" spcCol="953" anchor="ctr" anchorCtr="0">
            <a:no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just" defTabSz="2166938">
              <a:lnSpc>
                <a:spcPct val="130000"/>
              </a:lnSpc>
              <a:spcBef>
                <a:spcPct val="0"/>
              </a:spcBef>
            </a:pPr>
            <a:r>
              <a:rPr lang="en-US" sz="2100">
                <a:solidFill>
                  <a:schemeClr val="bg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“完全”就是百分之百，也就是说，除了为人民服务，再没有任何别的目的。  </a:t>
            </a:r>
          </a:p>
          <a:p>
            <a:pPr algn="just" defTabSz="2166938">
              <a:lnSpc>
                <a:spcPct val="130000"/>
              </a:lnSpc>
              <a:spcBef>
                <a:spcPct val="0"/>
              </a:spcBef>
            </a:pPr>
            <a:r>
              <a:rPr lang="en-US" sz="2100">
                <a:solidFill>
                  <a:schemeClr val="bg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 “彻底”就是贯彻到底，也就是说，不管在什么时间，不管做什么工作都应该为人民谋利益。</a:t>
            </a:r>
          </a:p>
          <a:p>
            <a:pPr algn="just" defTabSz="2166938">
              <a:lnSpc>
                <a:spcPct val="130000"/>
              </a:lnSpc>
              <a:spcBef>
                <a:spcPct val="0"/>
              </a:spcBef>
            </a:pPr>
            <a:r>
              <a:rPr lang="en-US" sz="2100" err="1">
                <a:solidFill>
                  <a:schemeClr val="bg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去掉了语言就不够准确</a:t>
            </a:r>
            <a:r>
              <a:rPr lang="zh-CN" altLang="en-US" sz="2100">
                <a:solidFill>
                  <a:schemeClr val="bg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。</a:t>
            </a:r>
          </a:p>
        </p:txBody>
      </p:sp>
      <p:pic>
        <p:nvPicPr>
          <p:cNvPr id="5" name="图片 4" descr="A000220150824A23PPIC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47663" y="2309462"/>
            <a:ext cx="574834" cy="605314"/>
          </a:xfrm>
          <a:prstGeom prst="rect">
            <a:avLst/>
          </a:prstGeom>
        </p:spPr>
      </p:pic>
      <p:pic>
        <p:nvPicPr>
          <p:cNvPr id="4" name="图片 3" descr="女2喇叭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80499" y="280512"/>
            <a:ext cx="1243489" cy="1298734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652" name="Rectangle 4"/>
          <p:cNvSpPr/>
          <p:nvPr/>
        </p:nvSpPr>
        <p:spPr>
          <a:xfrm>
            <a:off x="290989" y="2021682"/>
            <a:ext cx="8759666" cy="807244"/>
          </a:xfrm>
          <a:prstGeom prst="rect">
            <a:avLst/>
          </a:prstGeom>
          <a:noFill/>
          <a:ln w="9525">
            <a:noFill/>
          </a:ln>
        </p:spPr>
        <p:txBody>
          <a:bodyPr wrap="square" lIns="68580" tIns="34290" rIns="68580" bIns="3429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200000"/>
              </a:lnSpc>
            </a:pPr>
            <a:r>
              <a:rPr lang="en-US" altLang="zh-CN" sz="2400" b="1">
                <a:latin typeface="微软雅黑" panose="020b0503020204020204" charset="-122"/>
                <a:ea typeface="微软雅黑"/>
              </a:rPr>
              <a:t>    </a:t>
            </a:r>
            <a:r>
              <a:rPr lang="zh-CN" altLang="en-US" sz="2400" b="1">
                <a:latin typeface="微软雅黑" panose="020b0503020204020204" charset="-122"/>
                <a:ea typeface="微软雅黑"/>
              </a:rPr>
              <a:t>第二段，思考以下问题。</a:t>
            </a:r>
            <a:r>
              <a:rPr lang="zh-CN" altLang="en-US" sz="1500">
                <a:solidFill>
                  <a:srgbClr val="008000"/>
                </a:solidFill>
                <a:latin typeface="Calibri"/>
                <a:ea typeface="宋体" panose="02010600030101010101" pitchFamily="2" charset="-122"/>
              </a:rPr>
              <a:t>     </a:t>
            </a:r>
          </a:p>
        </p:txBody>
      </p:sp>
      <p:pic>
        <p:nvPicPr>
          <p:cNvPr id="12289" name="Picture 1" descr="G:\语文课件要求\课件需要动漫人物\女2疑问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6314889" y="2665680"/>
            <a:ext cx="1542892" cy="1519727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76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65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652" name="Rectangle 4"/>
          <p:cNvSpPr/>
          <p:nvPr/>
        </p:nvSpPr>
        <p:spPr>
          <a:xfrm>
            <a:off x="765594" y="819756"/>
            <a:ext cx="8258651" cy="1453515"/>
          </a:xfrm>
          <a:prstGeom prst="rect">
            <a:avLst/>
          </a:prstGeom>
          <a:noFill/>
          <a:ln w="9525">
            <a:noFill/>
          </a:ln>
        </p:spPr>
        <p:txBody>
          <a:bodyPr wrap="square" lIns="68580" tIns="34290" rIns="68580" bIns="3429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2400" b="1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             1 .</a:t>
            </a:r>
            <a:r>
              <a:rPr lang="zh-CN" altLang="en-US" sz="2400" b="1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中心句是什么？</a:t>
            </a:r>
            <a:endParaRPr lang="zh-CN" altLang="en-US" sz="2100"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z="210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     </a:t>
            </a:r>
            <a:endParaRPr lang="zh-CN" altLang="en-US" sz="1500">
              <a:solidFill>
                <a:srgbClr val="008000"/>
              </a:solidFill>
              <a:latin typeface="Calibri"/>
              <a:ea typeface="宋体" panose="02010600030101010101" pitchFamily="2" charset="-122"/>
            </a:endParaRPr>
          </a:p>
          <a:p>
            <a:pPr>
              <a:lnSpc>
                <a:spcPct val="150000"/>
              </a:lnSpc>
            </a:pPr>
            <a:endParaRPr lang="zh-CN" altLang="en-US" sz="1500">
              <a:solidFill>
                <a:srgbClr val="008000"/>
              </a:solidFill>
              <a:latin typeface="Calibri"/>
              <a:ea typeface="宋体" panose="02010600030101010101" pitchFamily="2" charset="-122"/>
            </a:endParaRPr>
          </a:p>
        </p:txBody>
      </p:sp>
      <p:sp>
        <p:nvSpPr>
          <p:cNvPr id="2" name="Freeform 5"/>
          <p:cNvSpPr/>
          <p:nvPr/>
        </p:nvSpPr>
        <p:spPr>
          <a:xfrm>
            <a:off x="400526" y="2310766"/>
            <a:ext cx="7525140" cy="1819622"/>
          </a:xfrm>
          <a:custGeom>
            <a:gdLst>
              <a:gd name="connsiteX0" fmla="*/ 0 w 4791649"/>
              <a:gd name="connsiteY0" fmla="*/ 117180 h 1171798"/>
              <a:gd name="connsiteX1" fmla="*/ 117180 w 4791649"/>
              <a:gd name="connsiteY1" fmla="*/ 0 h 1171798"/>
              <a:gd name="connsiteX2" fmla="*/ 4674469 w 4791649"/>
              <a:gd name="connsiteY2" fmla="*/ 0 h 1171798"/>
              <a:gd name="connsiteX3" fmla="*/ 4791649 w 4791649"/>
              <a:gd name="connsiteY3" fmla="*/ 117180 h 1171798"/>
              <a:gd name="connsiteX4" fmla="*/ 4791649 w 4791649"/>
              <a:gd name="connsiteY4" fmla="*/ 1054618 h 1171798"/>
              <a:gd name="connsiteX5" fmla="*/ 4674469 w 4791649"/>
              <a:gd name="connsiteY5" fmla="*/ 1171798 h 1171798"/>
              <a:gd name="connsiteX6" fmla="*/ 117180 w 4791649"/>
              <a:gd name="connsiteY6" fmla="*/ 1171798 h 1171798"/>
              <a:gd name="connsiteX7" fmla="*/ 0 w 4791649"/>
              <a:gd name="connsiteY7" fmla="*/ 1054618 h 1171798"/>
              <a:gd name="connsiteX8" fmla="*/ 0 w 4791649"/>
              <a:gd name="connsiteY8" fmla="*/ 117180 h 11717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791649" h="1171798">
                <a:moveTo>
                  <a:pt x="0" y="117180"/>
                </a:moveTo>
                <a:cubicBezTo>
                  <a:pt x="0" y="52463"/>
                  <a:pt x="52463" y="0"/>
                  <a:pt x="117180" y="0"/>
                </a:cubicBezTo>
                <a:lnTo>
                  <a:pt x="4674469" y="0"/>
                </a:lnTo>
                <a:cubicBezTo>
                  <a:pt x="4739186" y="0"/>
                  <a:pt x="4791649" y="52463"/>
                  <a:pt x="4791649" y="117180"/>
                </a:cubicBezTo>
                <a:lnTo>
                  <a:pt x="4791649" y="1054618"/>
                </a:lnTo>
                <a:cubicBezTo>
                  <a:pt x="4791649" y="1119335"/>
                  <a:pt x="4739186" y="1171798"/>
                  <a:pt x="4674469" y="1171798"/>
                </a:cubicBezTo>
                <a:lnTo>
                  <a:pt x="117180" y="1171798"/>
                </a:lnTo>
                <a:cubicBezTo>
                  <a:pt x="52463" y="1171798"/>
                  <a:pt x="0" y="1119335"/>
                  <a:pt x="0" y="1054618"/>
                </a:cubicBezTo>
                <a:lnTo>
                  <a:pt x="0" y="11718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3">
            <a:schemeClr val="accent1">
              <a:hueOff val="0"/>
              <a:satOff val="0"/>
              <a:lumOff val="0"/>
              <a:alphaOff val="0"/>
            </a:schemeClr>
          </a:fillRef>
          <a:effectRef idx="2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56697" tIns="56697" rIns="56697" bIns="56697" numCol="1" spcCol="953" anchor="ctr" anchorCtr="0">
            <a:no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indent="342900" algn="ctr" defTabSz="2166938">
              <a:lnSpc>
                <a:spcPct val="150000"/>
              </a:lnSpc>
              <a:spcBef>
                <a:spcPct val="0"/>
              </a:spcBef>
            </a:pPr>
            <a:r>
              <a:rPr lang="en-US" sz="2400">
                <a:solidFill>
                  <a:schemeClr val="bg1"/>
                </a:solidFill>
                <a:latin typeface="+mn-ea"/>
                <a:cs typeface="微软雅黑" panose="020b0503020204020204" charset="-122"/>
              </a:rPr>
              <a:t> 人总是要死的，但死的意义有不同。 </a:t>
            </a:r>
            <a:endParaRPr lang="zh-CN" altLang="en-US" sz="2400">
              <a:solidFill>
                <a:schemeClr val="bg1"/>
              </a:solidFill>
              <a:latin typeface="+mn-ea"/>
              <a:cs typeface="微软雅黑" panose="020b0503020204020204" charset="-122"/>
            </a:endParaRPr>
          </a:p>
        </p:txBody>
      </p:sp>
      <p:pic>
        <p:nvPicPr>
          <p:cNvPr id="3" name="图片 2" descr="A000220150824A23PPIC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54368" y="2034064"/>
            <a:ext cx="574834" cy="605314"/>
          </a:xfrm>
          <a:prstGeom prst="rect">
            <a:avLst/>
          </a:prstGeom>
        </p:spPr>
      </p:pic>
      <p:pic>
        <p:nvPicPr>
          <p:cNvPr id="4" name="图片 3" descr="女2喇叭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00527" y="537687"/>
            <a:ext cx="1243489" cy="1298734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652" name="Rectangle 4"/>
          <p:cNvSpPr/>
          <p:nvPr/>
        </p:nvSpPr>
        <p:spPr>
          <a:xfrm>
            <a:off x="453867" y="476726"/>
            <a:ext cx="8258651" cy="1799749"/>
          </a:xfrm>
          <a:prstGeom prst="rect">
            <a:avLst/>
          </a:prstGeom>
          <a:noFill/>
          <a:ln w="9525">
            <a:noFill/>
          </a:ln>
        </p:spPr>
        <p:txBody>
          <a:bodyPr wrap="square" lIns="68580" tIns="34290" rIns="68580" bIns="3429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2400" b="1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            2.</a:t>
            </a:r>
            <a:r>
              <a:rPr lang="zh-CN" altLang="en-US" sz="2400" b="1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作者是怎样围绕中心句进行论述的？</a:t>
            </a:r>
          </a:p>
          <a:p>
            <a:pPr>
              <a:lnSpc>
                <a:spcPct val="150000"/>
              </a:lnSpc>
            </a:pPr>
            <a:r>
              <a:rPr lang="zh-CN" altLang="en-US" sz="210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       </a:t>
            </a:r>
          </a:p>
          <a:p>
            <a:pPr>
              <a:lnSpc>
                <a:spcPct val="150000"/>
              </a:lnSpc>
            </a:pPr>
            <a:endParaRPr lang="zh-CN" altLang="en-US" sz="1500">
              <a:solidFill>
                <a:srgbClr val="008000"/>
              </a:solidFill>
              <a:latin typeface="Calibri"/>
              <a:ea typeface="宋体" panose="02010600030101010101" pitchFamily="2" charset="-122"/>
            </a:endParaRPr>
          </a:p>
          <a:p>
            <a:pPr>
              <a:lnSpc>
                <a:spcPct val="150000"/>
              </a:lnSpc>
            </a:pPr>
            <a:endParaRPr lang="zh-CN" altLang="en-US" sz="1500">
              <a:solidFill>
                <a:srgbClr val="008000"/>
              </a:solidFill>
              <a:latin typeface="Calibri"/>
              <a:ea typeface="宋体" panose="02010600030101010101" pitchFamily="2" charset="-122"/>
            </a:endParaRPr>
          </a:p>
        </p:txBody>
      </p:sp>
      <p:sp>
        <p:nvSpPr>
          <p:cNvPr id="6" name="Freeform 5"/>
          <p:cNvSpPr/>
          <p:nvPr/>
        </p:nvSpPr>
        <p:spPr>
          <a:xfrm>
            <a:off x="654367" y="2310766"/>
            <a:ext cx="8005286" cy="2201487"/>
          </a:xfrm>
          <a:custGeom>
            <a:gdLst>
              <a:gd name="connsiteX0" fmla="*/ 0 w 4791649"/>
              <a:gd name="connsiteY0" fmla="*/ 117180 h 1171798"/>
              <a:gd name="connsiteX1" fmla="*/ 117180 w 4791649"/>
              <a:gd name="connsiteY1" fmla="*/ 0 h 1171798"/>
              <a:gd name="connsiteX2" fmla="*/ 4674469 w 4791649"/>
              <a:gd name="connsiteY2" fmla="*/ 0 h 1171798"/>
              <a:gd name="connsiteX3" fmla="*/ 4791649 w 4791649"/>
              <a:gd name="connsiteY3" fmla="*/ 117180 h 1171798"/>
              <a:gd name="connsiteX4" fmla="*/ 4791649 w 4791649"/>
              <a:gd name="connsiteY4" fmla="*/ 1054618 h 1171798"/>
              <a:gd name="connsiteX5" fmla="*/ 4674469 w 4791649"/>
              <a:gd name="connsiteY5" fmla="*/ 1171798 h 1171798"/>
              <a:gd name="connsiteX6" fmla="*/ 117180 w 4791649"/>
              <a:gd name="connsiteY6" fmla="*/ 1171798 h 1171798"/>
              <a:gd name="connsiteX7" fmla="*/ 0 w 4791649"/>
              <a:gd name="connsiteY7" fmla="*/ 1054618 h 1171798"/>
              <a:gd name="connsiteX8" fmla="*/ 0 w 4791649"/>
              <a:gd name="connsiteY8" fmla="*/ 117180 h 11717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791649" h="1171798">
                <a:moveTo>
                  <a:pt x="0" y="117180"/>
                </a:moveTo>
                <a:cubicBezTo>
                  <a:pt x="0" y="52463"/>
                  <a:pt x="52463" y="0"/>
                  <a:pt x="117180" y="0"/>
                </a:cubicBezTo>
                <a:lnTo>
                  <a:pt x="4674469" y="0"/>
                </a:lnTo>
                <a:cubicBezTo>
                  <a:pt x="4739186" y="0"/>
                  <a:pt x="4791649" y="52463"/>
                  <a:pt x="4791649" y="117180"/>
                </a:cubicBezTo>
                <a:lnTo>
                  <a:pt x="4791649" y="1054618"/>
                </a:lnTo>
                <a:cubicBezTo>
                  <a:pt x="4791649" y="1119335"/>
                  <a:pt x="4739186" y="1171798"/>
                  <a:pt x="4674469" y="1171798"/>
                </a:cubicBezTo>
                <a:lnTo>
                  <a:pt x="117180" y="1171798"/>
                </a:lnTo>
                <a:cubicBezTo>
                  <a:pt x="52463" y="1171798"/>
                  <a:pt x="0" y="1119335"/>
                  <a:pt x="0" y="1054618"/>
                </a:cubicBezTo>
                <a:lnTo>
                  <a:pt x="0" y="11718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3">
            <a:schemeClr val="accent1">
              <a:hueOff val="0"/>
              <a:satOff val="0"/>
              <a:lumOff val="0"/>
              <a:alphaOff val="0"/>
            </a:schemeClr>
          </a:fillRef>
          <a:effectRef idx="2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56697" tIns="56697" rIns="56697" bIns="56697" numCol="1" spcCol="953" anchor="ctr" anchorCtr="0">
            <a:no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just" defTabSz="2166938">
              <a:lnSpc>
                <a:spcPct val="150000"/>
              </a:lnSpc>
              <a:spcBef>
                <a:spcPct val="0"/>
              </a:spcBef>
            </a:pPr>
            <a:r>
              <a:rPr lang="en-US" sz="2400">
                <a:solidFill>
                  <a:schemeClr val="bg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   </a:t>
            </a:r>
          </a:p>
          <a:p>
            <a:pPr algn="just" defTabSz="2166938">
              <a:lnSpc>
                <a:spcPct val="150000"/>
              </a:lnSpc>
              <a:spcBef>
                <a:spcPct val="0"/>
              </a:spcBef>
            </a:pPr>
            <a:r>
              <a:rPr lang="en-US" sz="2400" err="1">
                <a:solidFill>
                  <a:schemeClr val="bg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先引用司马迁的话做论据，再具体讲什么样人的死毫无意义，什么样的人死得有价值。最后肯定张思德的死比泰山还要重。 </a:t>
            </a:r>
          </a:p>
          <a:p>
            <a:pPr algn="just" defTabSz="2166938">
              <a:lnSpc>
                <a:spcPct val="150000"/>
              </a:lnSpc>
              <a:spcBef>
                <a:spcPct val="0"/>
              </a:spcBef>
            </a:pPr>
            <a:r>
              <a:rPr lang="en-US" sz="2400">
                <a:solidFill>
                  <a:schemeClr val="bg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 </a:t>
            </a:r>
            <a:endParaRPr lang="zh-CN" altLang="en-US" sz="2400">
              <a:solidFill>
                <a:schemeClr val="bg1"/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pic>
        <p:nvPicPr>
          <p:cNvPr id="5" name="图片 4" descr="A000220150824A23PPIC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54368" y="2034064"/>
            <a:ext cx="574834" cy="605314"/>
          </a:xfrm>
          <a:prstGeom prst="rect">
            <a:avLst/>
          </a:prstGeom>
        </p:spPr>
      </p:pic>
      <p:pic>
        <p:nvPicPr>
          <p:cNvPr id="4" name="图片 3" descr="女2喇叭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00527" y="537687"/>
            <a:ext cx="1243489" cy="1298734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652" name="Rectangle 4"/>
          <p:cNvSpPr/>
          <p:nvPr/>
        </p:nvSpPr>
        <p:spPr>
          <a:xfrm>
            <a:off x="773387" y="620554"/>
            <a:ext cx="6162545" cy="968693"/>
          </a:xfrm>
          <a:prstGeom prst="rect">
            <a:avLst/>
          </a:prstGeom>
          <a:noFill/>
          <a:ln w="9525">
            <a:noFill/>
          </a:ln>
        </p:spPr>
        <p:txBody>
          <a:bodyPr wrap="square" lIns="68580" tIns="34290" rIns="68580" bIns="3429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2400" b="1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            3.</a:t>
            </a:r>
            <a:r>
              <a:rPr lang="zh-CN" altLang="en-US" sz="2400" b="1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你怎样理解司马迁的话？ </a:t>
            </a:r>
            <a:endParaRPr lang="zh-CN" altLang="en-US" sz="1500">
              <a:solidFill>
                <a:srgbClr val="008000"/>
              </a:solidFill>
              <a:latin typeface="Calibri"/>
              <a:ea typeface="宋体" panose="02010600030101010101" pitchFamily="2" charset="-122"/>
            </a:endParaRPr>
          </a:p>
          <a:p>
            <a:pPr>
              <a:lnSpc>
                <a:spcPct val="150000"/>
              </a:lnSpc>
            </a:pPr>
            <a:endParaRPr lang="zh-CN" altLang="en-US" sz="1500">
              <a:solidFill>
                <a:srgbClr val="008000"/>
              </a:solidFill>
              <a:latin typeface="Calibri"/>
              <a:ea typeface="宋体" panose="02010600030101010101" pitchFamily="2" charset="-122"/>
            </a:endParaRPr>
          </a:p>
        </p:txBody>
      </p:sp>
      <p:sp>
        <p:nvSpPr>
          <p:cNvPr id="6" name="Freeform 5"/>
          <p:cNvSpPr/>
          <p:nvPr/>
        </p:nvSpPr>
        <p:spPr>
          <a:xfrm>
            <a:off x="400526" y="2310766"/>
            <a:ext cx="8259128" cy="2201487"/>
          </a:xfrm>
          <a:custGeom>
            <a:gdLst>
              <a:gd name="connsiteX0" fmla="*/ 0 w 4791649"/>
              <a:gd name="connsiteY0" fmla="*/ 117180 h 1171798"/>
              <a:gd name="connsiteX1" fmla="*/ 117180 w 4791649"/>
              <a:gd name="connsiteY1" fmla="*/ 0 h 1171798"/>
              <a:gd name="connsiteX2" fmla="*/ 4674469 w 4791649"/>
              <a:gd name="connsiteY2" fmla="*/ 0 h 1171798"/>
              <a:gd name="connsiteX3" fmla="*/ 4791649 w 4791649"/>
              <a:gd name="connsiteY3" fmla="*/ 117180 h 1171798"/>
              <a:gd name="connsiteX4" fmla="*/ 4791649 w 4791649"/>
              <a:gd name="connsiteY4" fmla="*/ 1054618 h 1171798"/>
              <a:gd name="connsiteX5" fmla="*/ 4674469 w 4791649"/>
              <a:gd name="connsiteY5" fmla="*/ 1171798 h 1171798"/>
              <a:gd name="connsiteX6" fmla="*/ 117180 w 4791649"/>
              <a:gd name="connsiteY6" fmla="*/ 1171798 h 1171798"/>
              <a:gd name="connsiteX7" fmla="*/ 0 w 4791649"/>
              <a:gd name="connsiteY7" fmla="*/ 1054618 h 1171798"/>
              <a:gd name="connsiteX8" fmla="*/ 0 w 4791649"/>
              <a:gd name="connsiteY8" fmla="*/ 117180 h 11717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791649" h="1171798">
                <a:moveTo>
                  <a:pt x="0" y="117180"/>
                </a:moveTo>
                <a:cubicBezTo>
                  <a:pt x="0" y="52463"/>
                  <a:pt x="52463" y="0"/>
                  <a:pt x="117180" y="0"/>
                </a:cubicBezTo>
                <a:lnTo>
                  <a:pt x="4674469" y="0"/>
                </a:lnTo>
                <a:cubicBezTo>
                  <a:pt x="4739186" y="0"/>
                  <a:pt x="4791649" y="52463"/>
                  <a:pt x="4791649" y="117180"/>
                </a:cubicBezTo>
                <a:lnTo>
                  <a:pt x="4791649" y="1054618"/>
                </a:lnTo>
                <a:cubicBezTo>
                  <a:pt x="4791649" y="1119335"/>
                  <a:pt x="4739186" y="1171798"/>
                  <a:pt x="4674469" y="1171798"/>
                </a:cubicBezTo>
                <a:lnTo>
                  <a:pt x="117180" y="1171798"/>
                </a:lnTo>
                <a:cubicBezTo>
                  <a:pt x="52463" y="1171798"/>
                  <a:pt x="0" y="1119335"/>
                  <a:pt x="0" y="1054618"/>
                </a:cubicBezTo>
                <a:lnTo>
                  <a:pt x="0" y="11718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3">
            <a:schemeClr val="accent1">
              <a:hueOff val="0"/>
              <a:satOff val="0"/>
              <a:lumOff val="0"/>
              <a:alphaOff val="0"/>
            </a:schemeClr>
          </a:fillRef>
          <a:effectRef idx="2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56697" tIns="56697" rIns="56697" bIns="56697" numCol="1" spcCol="953" anchor="ctr" anchorCtr="0">
            <a:no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just" defTabSz="2166938">
              <a:lnSpc>
                <a:spcPct val="150000"/>
              </a:lnSpc>
              <a:spcBef>
                <a:spcPct val="0"/>
              </a:spcBef>
            </a:pPr>
            <a:r>
              <a:rPr lang="en-US" sz="2400">
                <a:solidFill>
                  <a:schemeClr val="bg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“人固有一死，或重于泰山，或轻于鸿毛”这句话的意思是人总是要死的，有的人的死比泰山还重，有的人的死比鸿毛还轻。</a:t>
            </a:r>
            <a:endParaRPr lang="zh-CN" altLang="en-US" sz="2400">
              <a:solidFill>
                <a:schemeClr val="bg1"/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pic>
        <p:nvPicPr>
          <p:cNvPr id="5" name="图片 4" descr="A000220150824A23PPIC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54368" y="2034064"/>
            <a:ext cx="574834" cy="605314"/>
          </a:xfrm>
          <a:prstGeom prst="rect">
            <a:avLst/>
          </a:prstGeom>
        </p:spPr>
      </p:pic>
      <p:pic>
        <p:nvPicPr>
          <p:cNvPr id="4" name="图片 3" descr="女2喇叭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00527" y="537687"/>
            <a:ext cx="1243489" cy="1298734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652" name="Rectangle 4"/>
          <p:cNvSpPr/>
          <p:nvPr/>
        </p:nvSpPr>
        <p:spPr>
          <a:xfrm>
            <a:off x="2189885" y="2271842"/>
            <a:ext cx="6253509" cy="1177245"/>
          </a:xfrm>
          <a:prstGeom prst="rect">
            <a:avLst/>
          </a:prstGeom>
          <a:noFill/>
          <a:ln w="9525">
            <a:noFill/>
          </a:ln>
        </p:spPr>
        <p:txBody>
          <a:bodyPr wrap="square" lIns="68580" tIns="34290" rIns="68580" bIns="3429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40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这一段是讲革命者对生死的看法，人要死得有意义，有价值，揭示了革命的人生观。</a:t>
            </a:r>
            <a:r>
              <a:rPr lang="zh-CN" altLang="en-US" sz="1800">
                <a:solidFill>
                  <a:srgbClr val="008000"/>
                </a:solidFill>
                <a:latin typeface="Calibri"/>
                <a:ea typeface="宋体" panose="02010600030101010101" pitchFamily="2" charset="-122"/>
              </a:rPr>
              <a:t>     </a:t>
            </a:r>
          </a:p>
        </p:txBody>
      </p:sp>
      <p:pic>
        <p:nvPicPr>
          <p:cNvPr id="16" name="图片 1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flipH="1">
            <a:off x="407671" y="1731343"/>
            <a:ext cx="1278731" cy="1926257"/>
          </a:xfrm>
          <a:prstGeom prst="rect">
            <a:avLst/>
          </a:prstGeom>
        </p:spPr>
      </p:pic>
      <p:sp>
        <p:nvSpPr>
          <p:cNvPr id="12" name="圆角矩形 11"/>
          <p:cNvSpPr/>
          <p:nvPr/>
        </p:nvSpPr>
        <p:spPr bwMode="auto">
          <a:xfrm>
            <a:off x="1899556" y="2050733"/>
            <a:ext cx="6966791" cy="1952287"/>
          </a:xfrm>
          <a:prstGeom prst="roundRect">
            <a:avLst/>
          </a:prstGeom>
          <a:noFill/>
          <a:ln w="38100" cmpd="thickThin">
            <a:solidFill>
              <a:srgbClr val="A1C450"/>
            </a:solidFill>
            <a:prstDash val="dash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51435" tIns="25718" rIns="51435" bIns="25718" anchor="ctr"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 b="1">
              <a:solidFill>
                <a:schemeClr val="tx1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76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65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652" name="Rectangle 4"/>
          <p:cNvSpPr/>
          <p:nvPr/>
        </p:nvSpPr>
        <p:spPr>
          <a:xfrm>
            <a:off x="290989" y="2021682"/>
            <a:ext cx="8759666" cy="807244"/>
          </a:xfrm>
          <a:prstGeom prst="rect">
            <a:avLst/>
          </a:prstGeom>
          <a:noFill/>
          <a:ln w="9525">
            <a:noFill/>
          </a:ln>
        </p:spPr>
        <p:txBody>
          <a:bodyPr wrap="square" lIns="68580" tIns="34290" rIns="68580" bIns="3429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200000"/>
              </a:lnSpc>
            </a:pPr>
            <a:r>
              <a:rPr lang="en-US" altLang="zh-CN" sz="2400" b="1">
                <a:latin typeface="微软雅黑" panose="020b0503020204020204" charset="-122"/>
                <a:ea typeface="微软雅黑"/>
              </a:rPr>
              <a:t>    </a:t>
            </a:r>
            <a:r>
              <a:rPr lang="zh-CN" altLang="en-US" sz="2400" b="1">
                <a:latin typeface="微软雅黑" panose="020b0503020204020204" charset="-122"/>
                <a:ea typeface="微软雅黑"/>
              </a:rPr>
              <a:t>第三段，思考以下问题。</a:t>
            </a:r>
            <a:r>
              <a:rPr lang="zh-CN" altLang="en-US" sz="1500">
                <a:solidFill>
                  <a:srgbClr val="008000"/>
                </a:solidFill>
                <a:latin typeface="Calibri"/>
                <a:ea typeface="宋体" panose="02010600030101010101" pitchFamily="2" charset="-122"/>
              </a:rPr>
              <a:t>     </a:t>
            </a:r>
          </a:p>
        </p:txBody>
      </p:sp>
      <p:pic>
        <p:nvPicPr>
          <p:cNvPr id="12289" name="Picture 1" descr="G:\语文课件要求\课件需要动漫人物\女2疑问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6314889" y="2665680"/>
            <a:ext cx="1542892" cy="1519727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76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65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652" name="Rectangle 4"/>
          <p:cNvSpPr/>
          <p:nvPr/>
        </p:nvSpPr>
        <p:spPr>
          <a:xfrm>
            <a:off x="453867" y="775335"/>
            <a:ext cx="8258651" cy="968693"/>
          </a:xfrm>
          <a:prstGeom prst="rect">
            <a:avLst/>
          </a:prstGeom>
          <a:noFill/>
          <a:ln w="9525">
            <a:noFill/>
          </a:ln>
        </p:spPr>
        <p:txBody>
          <a:bodyPr wrap="square" lIns="68580" tIns="34290" rIns="68580" bIns="3429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2400" b="1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            1.这段是围绕哪句话论述的？</a:t>
            </a:r>
            <a:r>
              <a:rPr lang="zh-CN" altLang="en-US" sz="210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     </a:t>
            </a:r>
            <a:endParaRPr lang="zh-CN" altLang="en-US" sz="1500">
              <a:solidFill>
                <a:srgbClr val="008000"/>
              </a:solidFill>
              <a:latin typeface="Calibri"/>
              <a:ea typeface="宋体" panose="02010600030101010101" pitchFamily="2" charset="-122"/>
            </a:endParaRPr>
          </a:p>
          <a:p>
            <a:pPr>
              <a:lnSpc>
                <a:spcPct val="150000"/>
              </a:lnSpc>
            </a:pPr>
            <a:endParaRPr lang="zh-CN" altLang="en-US" sz="1500">
              <a:solidFill>
                <a:srgbClr val="008000"/>
              </a:solidFill>
              <a:latin typeface="Calibri"/>
              <a:ea typeface="宋体" panose="02010600030101010101" pitchFamily="2" charset="-122"/>
            </a:endParaRPr>
          </a:p>
        </p:txBody>
      </p:sp>
      <p:sp>
        <p:nvSpPr>
          <p:cNvPr id="2" name="Freeform 5"/>
          <p:cNvSpPr/>
          <p:nvPr/>
        </p:nvSpPr>
        <p:spPr>
          <a:xfrm>
            <a:off x="400526" y="2310765"/>
            <a:ext cx="8259128" cy="2139142"/>
          </a:xfrm>
          <a:custGeom>
            <a:gdLst>
              <a:gd name="connsiteX0" fmla="*/ 0 w 4791649"/>
              <a:gd name="connsiteY0" fmla="*/ 117180 h 1171798"/>
              <a:gd name="connsiteX1" fmla="*/ 117180 w 4791649"/>
              <a:gd name="connsiteY1" fmla="*/ 0 h 1171798"/>
              <a:gd name="connsiteX2" fmla="*/ 4674469 w 4791649"/>
              <a:gd name="connsiteY2" fmla="*/ 0 h 1171798"/>
              <a:gd name="connsiteX3" fmla="*/ 4791649 w 4791649"/>
              <a:gd name="connsiteY3" fmla="*/ 117180 h 1171798"/>
              <a:gd name="connsiteX4" fmla="*/ 4791649 w 4791649"/>
              <a:gd name="connsiteY4" fmla="*/ 1054618 h 1171798"/>
              <a:gd name="connsiteX5" fmla="*/ 4674469 w 4791649"/>
              <a:gd name="connsiteY5" fmla="*/ 1171798 h 1171798"/>
              <a:gd name="connsiteX6" fmla="*/ 117180 w 4791649"/>
              <a:gd name="connsiteY6" fmla="*/ 1171798 h 1171798"/>
              <a:gd name="connsiteX7" fmla="*/ 0 w 4791649"/>
              <a:gd name="connsiteY7" fmla="*/ 1054618 h 1171798"/>
              <a:gd name="connsiteX8" fmla="*/ 0 w 4791649"/>
              <a:gd name="connsiteY8" fmla="*/ 117180 h 11717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791649" h="1171798">
                <a:moveTo>
                  <a:pt x="0" y="117180"/>
                </a:moveTo>
                <a:cubicBezTo>
                  <a:pt x="0" y="52463"/>
                  <a:pt x="52463" y="0"/>
                  <a:pt x="117180" y="0"/>
                </a:cubicBezTo>
                <a:lnTo>
                  <a:pt x="4674469" y="0"/>
                </a:lnTo>
                <a:cubicBezTo>
                  <a:pt x="4739186" y="0"/>
                  <a:pt x="4791649" y="52463"/>
                  <a:pt x="4791649" y="117180"/>
                </a:cubicBezTo>
                <a:lnTo>
                  <a:pt x="4791649" y="1054618"/>
                </a:lnTo>
                <a:cubicBezTo>
                  <a:pt x="4791649" y="1119335"/>
                  <a:pt x="4739186" y="1171798"/>
                  <a:pt x="4674469" y="1171798"/>
                </a:cubicBezTo>
                <a:lnTo>
                  <a:pt x="117180" y="1171798"/>
                </a:lnTo>
                <a:cubicBezTo>
                  <a:pt x="52463" y="1171798"/>
                  <a:pt x="0" y="1119335"/>
                  <a:pt x="0" y="1054618"/>
                </a:cubicBezTo>
                <a:lnTo>
                  <a:pt x="0" y="11718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3">
            <a:schemeClr val="accent1">
              <a:hueOff val="0"/>
              <a:satOff val="0"/>
              <a:lumOff val="0"/>
              <a:alphaOff val="0"/>
            </a:schemeClr>
          </a:fillRef>
          <a:effectRef idx="2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56697" tIns="56697" rIns="56697" bIns="56697" numCol="1" spcCol="953" anchor="ctr" anchorCtr="0">
            <a:no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indent="342900" defTabSz="2166938">
              <a:lnSpc>
                <a:spcPct val="150000"/>
              </a:lnSpc>
              <a:spcBef>
                <a:spcPct val="0"/>
              </a:spcBef>
            </a:pPr>
            <a:r>
              <a:rPr lang="en-US" sz="2400">
                <a:solidFill>
                  <a:schemeClr val="bg1"/>
                </a:solidFill>
                <a:latin typeface="+mn-ea"/>
                <a:cs typeface="微软雅黑" panose="020b0503020204020204" charset="-122"/>
              </a:rPr>
              <a:t>  </a:t>
            </a:r>
            <a:r>
              <a:rPr lang="zh-CN" altLang="en-US" sz="2400">
                <a:solidFill>
                  <a:schemeClr val="bg1"/>
                </a:solidFill>
                <a:latin typeface="+mn-ea"/>
                <a:cs typeface="微软雅黑" panose="020b0503020204020204" charset="-122"/>
              </a:rPr>
              <a:t>只要</a:t>
            </a:r>
            <a:r>
              <a:rPr lang="en-US" sz="2400" err="1">
                <a:solidFill>
                  <a:schemeClr val="bg1"/>
                </a:solidFill>
                <a:latin typeface="+mn-ea"/>
                <a:cs typeface="微软雅黑" panose="020b0503020204020204" charset="-122"/>
              </a:rPr>
              <a:t>我们为人民的利益坚持好的，为人民的利益改正错的，我们这个队伍就一定会兴旺起来。</a:t>
            </a:r>
            <a:endParaRPr lang="zh-CN" altLang="en-US" sz="2400">
              <a:solidFill>
                <a:schemeClr val="bg1"/>
              </a:solidFill>
              <a:latin typeface="+mn-ea"/>
              <a:cs typeface="微软雅黑" panose="020b0503020204020204" charset="-122"/>
            </a:endParaRPr>
          </a:p>
        </p:txBody>
      </p:sp>
      <p:pic>
        <p:nvPicPr>
          <p:cNvPr id="3" name="图片 2" descr="A000220150824A23PPIC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54368" y="2034064"/>
            <a:ext cx="574834" cy="605314"/>
          </a:xfrm>
          <a:prstGeom prst="rect">
            <a:avLst/>
          </a:prstGeom>
        </p:spPr>
      </p:pic>
      <p:pic>
        <p:nvPicPr>
          <p:cNvPr id="4" name="图片 3" descr="女2喇叭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00527" y="537687"/>
            <a:ext cx="1243489" cy="1298734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652" name="Rectangle 4"/>
          <p:cNvSpPr/>
          <p:nvPr/>
        </p:nvSpPr>
        <p:spPr>
          <a:xfrm>
            <a:off x="815103" y="765854"/>
            <a:ext cx="6300073" cy="1314926"/>
          </a:xfrm>
          <a:prstGeom prst="rect">
            <a:avLst/>
          </a:prstGeom>
          <a:noFill/>
          <a:ln w="9525">
            <a:noFill/>
          </a:ln>
        </p:spPr>
        <p:txBody>
          <a:bodyPr wrap="square" lIns="68580" tIns="34290" rIns="68580" bIns="3429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2400" b="1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            </a:t>
            </a:r>
            <a:r>
              <a:rPr lang="zh-CN" altLang="en-US" sz="2400" b="1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2.是怎样围绕这句话论述的？</a:t>
            </a:r>
            <a:r>
              <a:rPr lang="zh-CN" altLang="en-US" sz="210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       </a:t>
            </a:r>
          </a:p>
          <a:p>
            <a:pPr>
              <a:lnSpc>
                <a:spcPct val="150000"/>
              </a:lnSpc>
            </a:pPr>
            <a:endParaRPr lang="zh-CN" altLang="en-US" sz="1500">
              <a:solidFill>
                <a:srgbClr val="008000"/>
              </a:solidFill>
              <a:latin typeface="Calibri"/>
              <a:ea typeface="宋体" panose="02010600030101010101" pitchFamily="2" charset="-122"/>
            </a:endParaRPr>
          </a:p>
          <a:p>
            <a:pPr>
              <a:lnSpc>
                <a:spcPct val="150000"/>
              </a:lnSpc>
            </a:pPr>
            <a:endParaRPr lang="zh-CN" altLang="en-US" sz="1500">
              <a:solidFill>
                <a:srgbClr val="008000"/>
              </a:solidFill>
              <a:latin typeface="Calibri"/>
              <a:ea typeface="宋体" panose="02010600030101010101" pitchFamily="2" charset="-122"/>
            </a:endParaRPr>
          </a:p>
        </p:txBody>
      </p:sp>
      <p:sp>
        <p:nvSpPr>
          <p:cNvPr id="6" name="Freeform 5"/>
          <p:cNvSpPr/>
          <p:nvPr/>
        </p:nvSpPr>
        <p:spPr>
          <a:xfrm>
            <a:off x="400526" y="2310765"/>
            <a:ext cx="8259128" cy="1936519"/>
          </a:xfrm>
          <a:custGeom>
            <a:gdLst>
              <a:gd name="connsiteX0" fmla="*/ 0 w 4791649"/>
              <a:gd name="connsiteY0" fmla="*/ 117180 h 1171798"/>
              <a:gd name="connsiteX1" fmla="*/ 117180 w 4791649"/>
              <a:gd name="connsiteY1" fmla="*/ 0 h 1171798"/>
              <a:gd name="connsiteX2" fmla="*/ 4674469 w 4791649"/>
              <a:gd name="connsiteY2" fmla="*/ 0 h 1171798"/>
              <a:gd name="connsiteX3" fmla="*/ 4791649 w 4791649"/>
              <a:gd name="connsiteY3" fmla="*/ 117180 h 1171798"/>
              <a:gd name="connsiteX4" fmla="*/ 4791649 w 4791649"/>
              <a:gd name="connsiteY4" fmla="*/ 1054618 h 1171798"/>
              <a:gd name="connsiteX5" fmla="*/ 4674469 w 4791649"/>
              <a:gd name="connsiteY5" fmla="*/ 1171798 h 1171798"/>
              <a:gd name="connsiteX6" fmla="*/ 117180 w 4791649"/>
              <a:gd name="connsiteY6" fmla="*/ 1171798 h 1171798"/>
              <a:gd name="connsiteX7" fmla="*/ 0 w 4791649"/>
              <a:gd name="connsiteY7" fmla="*/ 1054618 h 1171798"/>
              <a:gd name="connsiteX8" fmla="*/ 0 w 4791649"/>
              <a:gd name="connsiteY8" fmla="*/ 117180 h 11717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791649" h="1171798">
                <a:moveTo>
                  <a:pt x="0" y="117180"/>
                </a:moveTo>
                <a:cubicBezTo>
                  <a:pt x="0" y="52463"/>
                  <a:pt x="52463" y="0"/>
                  <a:pt x="117180" y="0"/>
                </a:cubicBezTo>
                <a:lnTo>
                  <a:pt x="4674469" y="0"/>
                </a:lnTo>
                <a:cubicBezTo>
                  <a:pt x="4739186" y="0"/>
                  <a:pt x="4791649" y="52463"/>
                  <a:pt x="4791649" y="117180"/>
                </a:cubicBezTo>
                <a:lnTo>
                  <a:pt x="4791649" y="1054618"/>
                </a:lnTo>
                <a:cubicBezTo>
                  <a:pt x="4791649" y="1119335"/>
                  <a:pt x="4739186" y="1171798"/>
                  <a:pt x="4674469" y="1171798"/>
                </a:cubicBezTo>
                <a:lnTo>
                  <a:pt x="117180" y="1171798"/>
                </a:lnTo>
                <a:cubicBezTo>
                  <a:pt x="52463" y="1171798"/>
                  <a:pt x="0" y="1119335"/>
                  <a:pt x="0" y="1054618"/>
                </a:cubicBezTo>
                <a:lnTo>
                  <a:pt x="0" y="11718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3">
            <a:schemeClr val="accent1">
              <a:hueOff val="0"/>
              <a:satOff val="0"/>
              <a:lumOff val="0"/>
              <a:alphaOff val="0"/>
            </a:schemeClr>
          </a:fillRef>
          <a:effectRef idx="2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56697" tIns="56697" rIns="56697" bIns="56697" numCol="1" spcCol="953" anchor="ctr" anchorCtr="0">
            <a:no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indent="342900" algn="just" defTabSz="2166938">
              <a:lnSpc>
                <a:spcPct val="150000"/>
              </a:lnSpc>
              <a:spcBef>
                <a:spcPct val="0"/>
              </a:spcBef>
            </a:pPr>
            <a:r>
              <a:rPr lang="en-US" sz="2400">
                <a:solidFill>
                  <a:schemeClr val="bg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 通过举例（李鼎铭提出”精兵简政“的例子）加以论述。 </a:t>
            </a:r>
            <a:endParaRPr lang="zh-CN" altLang="en-US" sz="2400">
              <a:solidFill>
                <a:schemeClr val="bg1"/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pic>
        <p:nvPicPr>
          <p:cNvPr id="5" name="图片 4" descr="A000220150824A23PPIC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54368" y="2034064"/>
            <a:ext cx="574834" cy="605314"/>
          </a:xfrm>
          <a:prstGeom prst="rect">
            <a:avLst/>
          </a:prstGeom>
        </p:spPr>
      </p:pic>
      <p:pic>
        <p:nvPicPr>
          <p:cNvPr id="4" name="图片 3" descr="女2喇叭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00527" y="537687"/>
            <a:ext cx="1243489" cy="1298734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652" name="Rectangle 4"/>
          <p:cNvSpPr/>
          <p:nvPr/>
        </p:nvSpPr>
        <p:spPr>
          <a:xfrm>
            <a:off x="453867" y="476726"/>
            <a:ext cx="8258651" cy="622459"/>
          </a:xfrm>
          <a:prstGeom prst="rect">
            <a:avLst/>
          </a:prstGeom>
          <a:noFill/>
          <a:ln w="9525">
            <a:noFill/>
          </a:ln>
        </p:spPr>
        <p:txBody>
          <a:bodyPr wrap="square" lIns="68580" tIns="34290" rIns="68580" bIns="3429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2400" b="1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            </a:t>
            </a:r>
            <a:r>
              <a:rPr lang="zh-CN" altLang="en-US" sz="2400" b="1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3.每句说的是什么？ </a:t>
            </a:r>
            <a:endParaRPr lang="zh-CN" altLang="en-US" sz="1500">
              <a:solidFill>
                <a:srgbClr val="008000"/>
              </a:solidFill>
              <a:latin typeface="Calibri"/>
              <a:ea typeface="宋体" panose="02010600030101010101" pitchFamily="2" charset="-122"/>
            </a:endParaRPr>
          </a:p>
        </p:txBody>
      </p:sp>
      <p:sp>
        <p:nvSpPr>
          <p:cNvPr id="6" name="Freeform 5"/>
          <p:cNvSpPr/>
          <p:nvPr/>
        </p:nvSpPr>
        <p:spPr>
          <a:xfrm>
            <a:off x="400526" y="2310765"/>
            <a:ext cx="8259128" cy="2597944"/>
          </a:xfrm>
          <a:custGeom>
            <a:gdLst>
              <a:gd name="connsiteX0" fmla="*/ 0 w 4791649"/>
              <a:gd name="connsiteY0" fmla="*/ 117180 h 1171798"/>
              <a:gd name="connsiteX1" fmla="*/ 117180 w 4791649"/>
              <a:gd name="connsiteY1" fmla="*/ 0 h 1171798"/>
              <a:gd name="connsiteX2" fmla="*/ 4674469 w 4791649"/>
              <a:gd name="connsiteY2" fmla="*/ 0 h 1171798"/>
              <a:gd name="connsiteX3" fmla="*/ 4791649 w 4791649"/>
              <a:gd name="connsiteY3" fmla="*/ 117180 h 1171798"/>
              <a:gd name="connsiteX4" fmla="*/ 4791649 w 4791649"/>
              <a:gd name="connsiteY4" fmla="*/ 1054618 h 1171798"/>
              <a:gd name="connsiteX5" fmla="*/ 4674469 w 4791649"/>
              <a:gd name="connsiteY5" fmla="*/ 1171798 h 1171798"/>
              <a:gd name="connsiteX6" fmla="*/ 117180 w 4791649"/>
              <a:gd name="connsiteY6" fmla="*/ 1171798 h 1171798"/>
              <a:gd name="connsiteX7" fmla="*/ 0 w 4791649"/>
              <a:gd name="connsiteY7" fmla="*/ 1054618 h 1171798"/>
              <a:gd name="connsiteX8" fmla="*/ 0 w 4791649"/>
              <a:gd name="connsiteY8" fmla="*/ 117180 h 11717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791649" h="1171798">
                <a:moveTo>
                  <a:pt x="0" y="117180"/>
                </a:moveTo>
                <a:cubicBezTo>
                  <a:pt x="0" y="52463"/>
                  <a:pt x="52463" y="0"/>
                  <a:pt x="117180" y="0"/>
                </a:cubicBezTo>
                <a:lnTo>
                  <a:pt x="4674469" y="0"/>
                </a:lnTo>
                <a:cubicBezTo>
                  <a:pt x="4739186" y="0"/>
                  <a:pt x="4791649" y="52463"/>
                  <a:pt x="4791649" y="117180"/>
                </a:cubicBezTo>
                <a:lnTo>
                  <a:pt x="4791649" y="1054618"/>
                </a:lnTo>
                <a:cubicBezTo>
                  <a:pt x="4791649" y="1119335"/>
                  <a:pt x="4739186" y="1171798"/>
                  <a:pt x="4674469" y="1171798"/>
                </a:cubicBezTo>
                <a:lnTo>
                  <a:pt x="117180" y="1171798"/>
                </a:lnTo>
                <a:cubicBezTo>
                  <a:pt x="52463" y="1171798"/>
                  <a:pt x="0" y="1119335"/>
                  <a:pt x="0" y="1054618"/>
                </a:cubicBezTo>
                <a:lnTo>
                  <a:pt x="0" y="11718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3">
            <a:schemeClr val="accent1">
              <a:hueOff val="0"/>
              <a:satOff val="0"/>
              <a:lumOff val="0"/>
              <a:alphaOff val="0"/>
            </a:schemeClr>
          </a:fillRef>
          <a:effectRef idx="2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56697" tIns="56697" rIns="56697" bIns="56697" numCol="1" spcCol="953" anchor="ctr" anchorCtr="0">
            <a:no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indent="342900" algn="just" defTabSz="2166938">
              <a:lnSpc>
                <a:spcPct val="150000"/>
              </a:lnSpc>
              <a:spcBef>
                <a:spcPct val="0"/>
              </a:spcBef>
            </a:pPr>
            <a:r>
              <a:rPr lang="en-US" sz="2400">
                <a:solidFill>
                  <a:schemeClr val="bg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   第一句讲有了缺点就不怕别人批评。第二句讲不管是什么人，谁向我们指出都行。第三句讲凡是符合“说得对”“对人民有好处”这个条件，不管是谁的批评和意见，我们都要改正，都要照办。</a:t>
            </a:r>
            <a:endParaRPr lang="zh-CN" altLang="en-US" sz="2400">
              <a:solidFill>
                <a:schemeClr val="bg1"/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pic>
        <p:nvPicPr>
          <p:cNvPr id="5" name="图片 4" descr="A000220150824A23PPIC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54368" y="2034064"/>
            <a:ext cx="574834" cy="605314"/>
          </a:xfrm>
          <a:prstGeom prst="rect">
            <a:avLst/>
          </a:prstGeom>
        </p:spPr>
      </p:pic>
      <p:pic>
        <p:nvPicPr>
          <p:cNvPr id="4" name="图片 3" descr="女2喇叭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00527" y="537687"/>
            <a:ext cx="1243489" cy="1298734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652" name="Rectangle 4"/>
          <p:cNvSpPr/>
          <p:nvPr/>
        </p:nvSpPr>
        <p:spPr>
          <a:xfrm>
            <a:off x="1794748" y="1747003"/>
            <a:ext cx="6633686" cy="1989776"/>
          </a:xfrm>
          <a:prstGeom prst="rect">
            <a:avLst/>
          </a:prstGeom>
          <a:noFill/>
          <a:ln w="9525">
            <a:noFill/>
          </a:ln>
        </p:spPr>
        <p:txBody>
          <a:bodyPr wrap="square" lIns="68580" tIns="34290" rIns="68580" bIns="3429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40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这段话一句紧扣一句，层层递进，联系非常紧密。先讲不怕批评，再讲批评的对象和方式方法。衡量是与非的标准只有一个，就是是否符合人民的利益。</a:t>
            </a:r>
            <a:endParaRPr lang="zh-CN" altLang="en-US" sz="1800">
              <a:solidFill>
                <a:srgbClr val="008000"/>
              </a:solidFill>
              <a:latin typeface="Calibri"/>
              <a:ea typeface="宋体" panose="02010600030101010101" pitchFamily="2" charset="-122"/>
            </a:endParaRPr>
          </a:p>
        </p:txBody>
      </p:sp>
      <p:sp>
        <p:nvSpPr>
          <p:cNvPr id="12" name="圆角矩形 11"/>
          <p:cNvSpPr/>
          <p:nvPr/>
        </p:nvSpPr>
        <p:spPr bwMode="auto">
          <a:xfrm>
            <a:off x="1628195" y="1747004"/>
            <a:ext cx="6966791" cy="2190750"/>
          </a:xfrm>
          <a:prstGeom prst="roundRect">
            <a:avLst/>
          </a:prstGeom>
          <a:noFill/>
          <a:ln w="38100" cmpd="thickThin">
            <a:solidFill>
              <a:srgbClr val="A1C450"/>
            </a:solidFill>
            <a:prstDash val="dash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51435" tIns="25718" rIns="51435" bIns="25718" anchor="ctr"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 b="1">
              <a:solidFill>
                <a:schemeClr val="tx1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pic>
        <p:nvPicPr>
          <p:cNvPr id="16" name="图片 1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flipH="1">
            <a:off x="349568" y="1608471"/>
            <a:ext cx="1278731" cy="1926257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76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652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652" name="Rectangle 4"/>
          <p:cNvSpPr/>
          <p:nvPr/>
        </p:nvSpPr>
        <p:spPr>
          <a:xfrm>
            <a:off x="290989" y="2021682"/>
            <a:ext cx="8759666" cy="807244"/>
          </a:xfrm>
          <a:prstGeom prst="rect">
            <a:avLst/>
          </a:prstGeom>
          <a:noFill/>
          <a:ln w="9525">
            <a:noFill/>
          </a:ln>
        </p:spPr>
        <p:txBody>
          <a:bodyPr wrap="square" lIns="68580" tIns="34290" rIns="68580" bIns="3429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200000"/>
              </a:lnSpc>
            </a:pPr>
            <a:r>
              <a:rPr lang="en-US" altLang="zh-CN" sz="2400" b="1">
                <a:latin typeface="微软雅黑" panose="020b0503020204020204" charset="-122"/>
                <a:ea typeface="微软雅黑"/>
              </a:rPr>
              <a:t>    </a:t>
            </a:r>
            <a:r>
              <a:rPr lang="zh-CN" altLang="en-US" sz="2400" b="1">
                <a:latin typeface="微软雅黑" panose="020b0503020204020204" charset="-122"/>
                <a:ea typeface="微软雅黑"/>
              </a:rPr>
              <a:t>第四段，思考以下问题。</a:t>
            </a:r>
            <a:r>
              <a:rPr lang="zh-CN" altLang="en-US" sz="1500">
                <a:solidFill>
                  <a:srgbClr val="008000"/>
                </a:solidFill>
                <a:latin typeface="Calibri"/>
                <a:ea typeface="宋体" panose="02010600030101010101" pitchFamily="2" charset="-122"/>
              </a:rPr>
              <a:t>     </a:t>
            </a:r>
          </a:p>
        </p:txBody>
      </p:sp>
      <p:pic>
        <p:nvPicPr>
          <p:cNvPr id="12289" name="Picture 1" descr="G:\语文课件要求\课件需要动漫人物\女2疑问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6314889" y="2665680"/>
            <a:ext cx="1542892" cy="1519727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76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652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652" name="Rectangle 4"/>
          <p:cNvSpPr/>
          <p:nvPr/>
        </p:nvSpPr>
        <p:spPr>
          <a:xfrm>
            <a:off x="453867" y="775335"/>
            <a:ext cx="8258651" cy="622459"/>
          </a:xfrm>
          <a:prstGeom prst="rect">
            <a:avLst/>
          </a:prstGeom>
          <a:noFill/>
          <a:ln w="9525">
            <a:noFill/>
          </a:ln>
        </p:spPr>
        <p:txBody>
          <a:bodyPr wrap="square" lIns="68580" tIns="34290" rIns="68580" bIns="3429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2400" b="1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            1.“共同的革命目标”是什么？</a:t>
            </a:r>
            <a:endParaRPr lang="zh-CN" altLang="en-US" sz="1500">
              <a:solidFill>
                <a:srgbClr val="008000"/>
              </a:solidFill>
              <a:latin typeface="Calibri"/>
              <a:ea typeface="宋体" panose="02010600030101010101" pitchFamily="2" charset="-122"/>
            </a:endParaRPr>
          </a:p>
        </p:txBody>
      </p:sp>
      <p:sp>
        <p:nvSpPr>
          <p:cNvPr id="2" name="Freeform 5"/>
          <p:cNvSpPr/>
          <p:nvPr/>
        </p:nvSpPr>
        <p:spPr>
          <a:xfrm>
            <a:off x="400526" y="2310766"/>
            <a:ext cx="8259128" cy="1975485"/>
          </a:xfrm>
          <a:custGeom>
            <a:gdLst>
              <a:gd name="connsiteX0" fmla="*/ 0 w 4791649"/>
              <a:gd name="connsiteY0" fmla="*/ 117180 h 1171798"/>
              <a:gd name="connsiteX1" fmla="*/ 117180 w 4791649"/>
              <a:gd name="connsiteY1" fmla="*/ 0 h 1171798"/>
              <a:gd name="connsiteX2" fmla="*/ 4674469 w 4791649"/>
              <a:gd name="connsiteY2" fmla="*/ 0 h 1171798"/>
              <a:gd name="connsiteX3" fmla="*/ 4791649 w 4791649"/>
              <a:gd name="connsiteY3" fmla="*/ 117180 h 1171798"/>
              <a:gd name="connsiteX4" fmla="*/ 4791649 w 4791649"/>
              <a:gd name="connsiteY4" fmla="*/ 1054618 h 1171798"/>
              <a:gd name="connsiteX5" fmla="*/ 4674469 w 4791649"/>
              <a:gd name="connsiteY5" fmla="*/ 1171798 h 1171798"/>
              <a:gd name="connsiteX6" fmla="*/ 117180 w 4791649"/>
              <a:gd name="connsiteY6" fmla="*/ 1171798 h 1171798"/>
              <a:gd name="connsiteX7" fmla="*/ 0 w 4791649"/>
              <a:gd name="connsiteY7" fmla="*/ 1054618 h 1171798"/>
              <a:gd name="connsiteX8" fmla="*/ 0 w 4791649"/>
              <a:gd name="connsiteY8" fmla="*/ 117180 h 11717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791649" h="1171798">
                <a:moveTo>
                  <a:pt x="0" y="117180"/>
                </a:moveTo>
                <a:cubicBezTo>
                  <a:pt x="0" y="52463"/>
                  <a:pt x="52463" y="0"/>
                  <a:pt x="117180" y="0"/>
                </a:cubicBezTo>
                <a:lnTo>
                  <a:pt x="4674469" y="0"/>
                </a:lnTo>
                <a:cubicBezTo>
                  <a:pt x="4739186" y="0"/>
                  <a:pt x="4791649" y="52463"/>
                  <a:pt x="4791649" y="117180"/>
                </a:cubicBezTo>
                <a:lnTo>
                  <a:pt x="4791649" y="1054618"/>
                </a:lnTo>
                <a:cubicBezTo>
                  <a:pt x="4791649" y="1119335"/>
                  <a:pt x="4739186" y="1171798"/>
                  <a:pt x="4674469" y="1171798"/>
                </a:cubicBezTo>
                <a:lnTo>
                  <a:pt x="117180" y="1171798"/>
                </a:lnTo>
                <a:cubicBezTo>
                  <a:pt x="52463" y="1171798"/>
                  <a:pt x="0" y="1119335"/>
                  <a:pt x="0" y="1054618"/>
                </a:cubicBezTo>
                <a:lnTo>
                  <a:pt x="0" y="11718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3">
            <a:schemeClr val="accent1">
              <a:hueOff val="0"/>
              <a:satOff val="0"/>
              <a:lumOff val="0"/>
              <a:alphaOff val="0"/>
            </a:schemeClr>
          </a:fillRef>
          <a:effectRef idx="2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56697" tIns="56697" rIns="56697" bIns="56697" numCol="1" spcCol="953" anchor="ctr" anchorCtr="0">
            <a:no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indent="342900" algn="just" defTabSz="2166938">
              <a:lnSpc>
                <a:spcPct val="150000"/>
              </a:lnSpc>
              <a:spcBef>
                <a:spcPct val="0"/>
              </a:spcBef>
            </a:pPr>
            <a:r>
              <a:rPr lang="en-US" sz="2400">
                <a:solidFill>
                  <a:schemeClr val="bg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 解放全民族，完全</a:t>
            </a:r>
            <a:r>
              <a:rPr lang="zh-CN" altLang="en-US" sz="2400">
                <a:solidFill>
                  <a:schemeClr val="bg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、</a:t>
            </a:r>
            <a:r>
              <a:rPr lang="en-US" sz="2400" err="1">
                <a:solidFill>
                  <a:schemeClr val="bg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彻底为人民服务。</a:t>
            </a:r>
            <a:endParaRPr lang="zh-CN" altLang="en-US" sz="2400">
              <a:solidFill>
                <a:schemeClr val="bg1"/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pic>
        <p:nvPicPr>
          <p:cNvPr id="3" name="图片 2" descr="A000220150824A23PPIC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54368" y="2034064"/>
            <a:ext cx="574834" cy="605314"/>
          </a:xfrm>
          <a:prstGeom prst="rect">
            <a:avLst/>
          </a:prstGeom>
        </p:spPr>
      </p:pic>
      <p:pic>
        <p:nvPicPr>
          <p:cNvPr id="4" name="图片 3" descr="女2喇叭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00527" y="537687"/>
            <a:ext cx="1243489" cy="1298734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652" name="Rectangle 4"/>
          <p:cNvSpPr/>
          <p:nvPr/>
        </p:nvSpPr>
        <p:spPr>
          <a:xfrm>
            <a:off x="453867" y="476726"/>
            <a:ext cx="8258651" cy="968693"/>
          </a:xfrm>
          <a:prstGeom prst="rect">
            <a:avLst/>
          </a:prstGeom>
          <a:noFill/>
          <a:ln w="9525">
            <a:noFill/>
          </a:ln>
        </p:spPr>
        <p:txBody>
          <a:bodyPr wrap="square" lIns="68580" tIns="34290" rIns="68580" bIns="3429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2400" b="1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            </a:t>
            </a:r>
            <a:r>
              <a:rPr lang="zh-CN" altLang="en-US" sz="2400" b="1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2.为实现这一革命目标应该怎样做？</a:t>
            </a:r>
            <a:endParaRPr lang="zh-CN" altLang="en-US" sz="1500">
              <a:solidFill>
                <a:srgbClr val="008000"/>
              </a:solidFill>
              <a:latin typeface="Calibri"/>
              <a:ea typeface="宋体" panose="02010600030101010101" pitchFamily="2" charset="-122"/>
            </a:endParaRPr>
          </a:p>
          <a:p>
            <a:pPr>
              <a:lnSpc>
                <a:spcPct val="150000"/>
              </a:lnSpc>
            </a:pPr>
            <a:endParaRPr lang="zh-CN" altLang="en-US" sz="1500">
              <a:solidFill>
                <a:srgbClr val="008000"/>
              </a:solidFill>
              <a:latin typeface="Calibri"/>
              <a:ea typeface="宋体" panose="02010600030101010101" pitchFamily="2" charset="-122"/>
            </a:endParaRPr>
          </a:p>
        </p:txBody>
      </p:sp>
      <p:sp>
        <p:nvSpPr>
          <p:cNvPr id="6" name="Freeform 5"/>
          <p:cNvSpPr/>
          <p:nvPr/>
        </p:nvSpPr>
        <p:spPr>
          <a:xfrm>
            <a:off x="400526" y="2310766"/>
            <a:ext cx="8259128" cy="2014451"/>
          </a:xfrm>
          <a:custGeom>
            <a:gdLst>
              <a:gd name="connsiteX0" fmla="*/ 0 w 4791649"/>
              <a:gd name="connsiteY0" fmla="*/ 117180 h 1171798"/>
              <a:gd name="connsiteX1" fmla="*/ 117180 w 4791649"/>
              <a:gd name="connsiteY1" fmla="*/ 0 h 1171798"/>
              <a:gd name="connsiteX2" fmla="*/ 4674469 w 4791649"/>
              <a:gd name="connsiteY2" fmla="*/ 0 h 1171798"/>
              <a:gd name="connsiteX3" fmla="*/ 4791649 w 4791649"/>
              <a:gd name="connsiteY3" fmla="*/ 117180 h 1171798"/>
              <a:gd name="connsiteX4" fmla="*/ 4791649 w 4791649"/>
              <a:gd name="connsiteY4" fmla="*/ 1054618 h 1171798"/>
              <a:gd name="connsiteX5" fmla="*/ 4674469 w 4791649"/>
              <a:gd name="connsiteY5" fmla="*/ 1171798 h 1171798"/>
              <a:gd name="connsiteX6" fmla="*/ 117180 w 4791649"/>
              <a:gd name="connsiteY6" fmla="*/ 1171798 h 1171798"/>
              <a:gd name="connsiteX7" fmla="*/ 0 w 4791649"/>
              <a:gd name="connsiteY7" fmla="*/ 1054618 h 1171798"/>
              <a:gd name="connsiteX8" fmla="*/ 0 w 4791649"/>
              <a:gd name="connsiteY8" fmla="*/ 117180 h 11717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791649" h="1171798">
                <a:moveTo>
                  <a:pt x="0" y="117180"/>
                </a:moveTo>
                <a:cubicBezTo>
                  <a:pt x="0" y="52463"/>
                  <a:pt x="52463" y="0"/>
                  <a:pt x="117180" y="0"/>
                </a:cubicBezTo>
                <a:lnTo>
                  <a:pt x="4674469" y="0"/>
                </a:lnTo>
                <a:cubicBezTo>
                  <a:pt x="4739186" y="0"/>
                  <a:pt x="4791649" y="52463"/>
                  <a:pt x="4791649" y="117180"/>
                </a:cubicBezTo>
                <a:lnTo>
                  <a:pt x="4791649" y="1054618"/>
                </a:lnTo>
                <a:cubicBezTo>
                  <a:pt x="4791649" y="1119335"/>
                  <a:pt x="4739186" y="1171798"/>
                  <a:pt x="4674469" y="1171798"/>
                </a:cubicBezTo>
                <a:lnTo>
                  <a:pt x="117180" y="1171798"/>
                </a:lnTo>
                <a:cubicBezTo>
                  <a:pt x="52463" y="1171798"/>
                  <a:pt x="0" y="1119335"/>
                  <a:pt x="0" y="1054618"/>
                </a:cubicBezTo>
                <a:lnTo>
                  <a:pt x="0" y="11718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3">
            <a:schemeClr val="accent1">
              <a:hueOff val="0"/>
              <a:satOff val="0"/>
              <a:lumOff val="0"/>
              <a:alphaOff val="0"/>
            </a:schemeClr>
          </a:fillRef>
          <a:effectRef idx="2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56697" tIns="56697" rIns="56697" bIns="56697" numCol="1" spcCol="953" anchor="ctr" anchorCtr="0">
            <a:no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indent="342900" algn="just" defTabSz="2166938">
              <a:lnSpc>
                <a:spcPct val="150000"/>
              </a:lnSpc>
              <a:spcBef>
                <a:spcPct val="0"/>
              </a:spcBef>
            </a:pPr>
            <a:r>
              <a:rPr lang="en-US" sz="2400">
                <a:solidFill>
                  <a:schemeClr val="bg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 不怕困难，不怕牺牲，互相爱护 </a:t>
            </a:r>
            <a:r>
              <a:rPr lang="zh-CN" altLang="en-US" sz="2400">
                <a:solidFill>
                  <a:schemeClr val="bg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。</a:t>
            </a:r>
          </a:p>
        </p:txBody>
      </p:sp>
      <p:pic>
        <p:nvPicPr>
          <p:cNvPr id="5" name="图片 4" descr="A000220150824A23PPIC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54368" y="2034064"/>
            <a:ext cx="574834" cy="605314"/>
          </a:xfrm>
          <a:prstGeom prst="rect">
            <a:avLst/>
          </a:prstGeom>
        </p:spPr>
      </p:pic>
      <p:pic>
        <p:nvPicPr>
          <p:cNvPr id="4" name="图片 3" descr="女2喇叭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00527" y="537687"/>
            <a:ext cx="1243489" cy="1298734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652" name="Rectangle 4"/>
          <p:cNvSpPr/>
          <p:nvPr/>
        </p:nvSpPr>
        <p:spPr>
          <a:xfrm>
            <a:off x="453867" y="476726"/>
            <a:ext cx="8258651" cy="622459"/>
          </a:xfrm>
          <a:prstGeom prst="rect">
            <a:avLst/>
          </a:prstGeom>
          <a:noFill/>
          <a:ln w="9525">
            <a:noFill/>
          </a:ln>
        </p:spPr>
        <p:txBody>
          <a:bodyPr wrap="square" lIns="68580" tIns="34290" rIns="68580" bIns="3429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2400" b="1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            </a:t>
            </a:r>
            <a:r>
              <a:rPr lang="zh-CN" altLang="en-US" sz="2400" b="1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3.各层层意是什么？ </a:t>
            </a:r>
            <a:endParaRPr lang="zh-CN" altLang="en-US" sz="1500">
              <a:solidFill>
                <a:srgbClr val="008000"/>
              </a:solidFill>
              <a:latin typeface="Calibri"/>
              <a:ea typeface="宋体" panose="02010600030101010101" pitchFamily="2" charset="-122"/>
            </a:endParaRPr>
          </a:p>
        </p:txBody>
      </p:sp>
      <p:sp>
        <p:nvSpPr>
          <p:cNvPr id="6" name="Freeform 5"/>
          <p:cNvSpPr/>
          <p:nvPr/>
        </p:nvSpPr>
        <p:spPr>
          <a:xfrm>
            <a:off x="1293668" y="1251109"/>
            <a:ext cx="7501240" cy="3657600"/>
          </a:xfrm>
          <a:custGeom>
            <a:gdLst>
              <a:gd name="connsiteX0" fmla="*/ 0 w 4791649"/>
              <a:gd name="connsiteY0" fmla="*/ 117180 h 1171798"/>
              <a:gd name="connsiteX1" fmla="*/ 117180 w 4791649"/>
              <a:gd name="connsiteY1" fmla="*/ 0 h 1171798"/>
              <a:gd name="connsiteX2" fmla="*/ 4674469 w 4791649"/>
              <a:gd name="connsiteY2" fmla="*/ 0 h 1171798"/>
              <a:gd name="connsiteX3" fmla="*/ 4791649 w 4791649"/>
              <a:gd name="connsiteY3" fmla="*/ 117180 h 1171798"/>
              <a:gd name="connsiteX4" fmla="*/ 4791649 w 4791649"/>
              <a:gd name="connsiteY4" fmla="*/ 1054618 h 1171798"/>
              <a:gd name="connsiteX5" fmla="*/ 4674469 w 4791649"/>
              <a:gd name="connsiteY5" fmla="*/ 1171798 h 1171798"/>
              <a:gd name="connsiteX6" fmla="*/ 117180 w 4791649"/>
              <a:gd name="connsiteY6" fmla="*/ 1171798 h 1171798"/>
              <a:gd name="connsiteX7" fmla="*/ 0 w 4791649"/>
              <a:gd name="connsiteY7" fmla="*/ 1054618 h 1171798"/>
              <a:gd name="connsiteX8" fmla="*/ 0 w 4791649"/>
              <a:gd name="connsiteY8" fmla="*/ 117180 h 11717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791649" h="1171798">
                <a:moveTo>
                  <a:pt x="0" y="117180"/>
                </a:moveTo>
                <a:cubicBezTo>
                  <a:pt x="0" y="52463"/>
                  <a:pt x="52463" y="0"/>
                  <a:pt x="117180" y="0"/>
                </a:cubicBezTo>
                <a:lnTo>
                  <a:pt x="4674469" y="0"/>
                </a:lnTo>
                <a:cubicBezTo>
                  <a:pt x="4739186" y="0"/>
                  <a:pt x="4791649" y="52463"/>
                  <a:pt x="4791649" y="117180"/>
                </a:cubicBezTo>
                <a:lnTo>
                  <a:pt x="4791649" y="1054618"/>
                </a:lnTo>
                <a:cubicBezTo>
                  <a:pt x="4791649" y="1119335"/>
                  <a:pt x="4739186" y="1171798"/>
                  <a:pt x="4674469" y="1171798"/>
                </a:cubicBezTo>
                <a:lnTo>
                  <a:pt x="117180" y="1171798"/>
                </a:lnTo>
                <a:cubicBezTo>
                  <a:pt x="52463" y="1171798"/>
                  <a:pt x="0" y="1119335"/>
                  <a:pt x="0" y="1054618"/>
                </a:cubicBezTo>
                <a:lnTo>
                  <a:pt x="0" y="11718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3">
            <a:schemeClr val="accent1">
              <a:hueOff val="0"/>
              <a:satOff val="0"/>
              <a:lumOff val="0"/>
              <a:alphaOff val="0"/>
            </a:schemeClr>
          </a:fillRef>
          <a:effectRef idx="2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56697" tIns="56697" rIns="56697" bIns="56697" numCol="1" spcCol="953" anchor="ctr" anchorCtr="0">
            <a:no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just" defTabSz="2166938">
              <a:lnSpc>
                <a:spcPct val="150000"/>
              </a:lnSpc>
              <a:spcBef>
                <a:spcPct val="0"/>
              </a:spcBef>
            </a:pPr>
            <a:r>
              <a:rPr lang="en-US" sz="2100" err="1">
                <a:solidFill>
                  <a:schemeClr val="bg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第一层：我们都是来自五湖四海，为了一个革命目标走到一起来了，但要取得全民族的解放，还要团结更多的人。</a:t>
            </a:r>
          </a:p>
          <a:p>
            <a:pPr algn="just" defTabSz="2166938">
              <a:lnSpc>
                <a:spcPct val="150000"/>
              </a:lnSpc>
              <a:spcBef>
                <a:spcPct val="0"/>
              </a:spcBef>
            </a:pPr>
            <a:r>
              <a:rPr lang="en-US" sz="2100" err="1">
                <a:solidFill>
                  <a:schemeClr val="bg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第二层：讲怎样对待困难，要看到成绩</a:t>
            </a:r>
            <a:r>
              <a:rPr lang="zh-CN" altLang="en-US" sz="2100">
                <a:solidFill>
                  <a:schemeClr val="bg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、</a:t>
            </a:r>
            <a:r>
              <a:rPr lang="en-US" sz="2100" err="1">
                <a:solidFill>
                  <a:schemeClr val="bg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光明，要提高我们的勇气，不要灰心。                                 </a:t>
            </a:r>
          </a:p>
          <a:p>
            <a:pPr algn="just" defTabSz="2166938">
              <a:lnSpc>
                <a:spcPct val="150000"/>
              </a:lnSpc>
              <a:spcBef>
                <a:spcPct val="0"/>
              </a:spcBef>
            </a:pPr>
            <a:r>
              <a:rPr lang="en-US" sz="2100" err="1">
                <a:solidFill>
                  <a:schemeClr val="bg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第三层：讲正确对待牺牲。一是为人民利益而牺牲是“死得其所”； 二是要避免不必要的牺牲。</a:t>
            </a:r>
          </a:p>
          <a:p>
            <a:pPr algn="just" defTabSz="2166938">
              <a:lnSpc>
                <a:spcPct val="150000"/>
              </a:lnSpc>
              <a:spcBef>
                <a:spcPct val="0"/>
              </a:spcBef>
            </a:pPr>
            <a:r>
              <a:rPr lang="en-US" sz="2100" err="1">
                <a:solidFill>
                  <a:schemeClr val="bg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第四层：革命队伍的人要互相关心</a:t>
            </a:r>
            <a:r>
              <a:rPr lang="zh-CN" altLang="en-US" sz="2100">
                <a:solidFill>
                  <a:schemeClr val="bg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、</a:t>
            </a:r>
            <a:r>
              <a:rPr lang="en-US" sz="2100" err="1">
                <a:solidFill>
                  <a:schemeClr val="bg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爱护</a:t>
            </a:r>
            <a:r>
              <a:rPr lang="zh-CN" altLang="en-US" sz="2100">
                <a:solidFill>
                  <a:schemeClr val="bg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、</a:t>
            </a:r>
            <a:r>
              <a:rPr lang="en-US" sz="2100">
                <a:solidFill>
                  <a:schemeClr val="bg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 帮助。</a:t>
            </a:r>
            <a:endParaRPr lang="zh-CN" altLang="en-US" sz="2100">
              <a:solidFill>
                <a:schemeClr val="bg1"/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pic>
        <p:nvPicPr>
          <p:cNvPr id="4" name="图片 3" descr="女2喇叭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59619" y="325279"/>
            <a:ext cx="740569" cy="773906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652" name="Rectangle 4"/>
          <p:cNvSpPr/>
          <p:nvPr/>
        </p:nvSpPr>
        <p:spPr>
          <a:xfrm>
            <a:off x="290989" y="2021682"/>
            <a:ext cx="8759666" cy="807244"/>
          </a:xfrm>
          <a:prstGeom prst="rect">
            <a:avLst/>
          </a:prstGeom>
          <a:noFill/>
          <a:ln w="9525">
            <a:noFill/>
          </a:ln>
        </p:spPr>
        <p:txBody>
          <a:bodyPr wrap="square" lIns="68580" tIns="34290" rIns="68580" bIns="3429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200000"/>
              </a:lnSpc>
            </a:pPr>
            <a:r>
              <a:rPr lang="en-US" altLang="zh-CN" sz="2400" b="1">
                <a:latin typeface="微软雅黑" panose="020b0503020204020204" charset="-122"/>
                <a:ea typeface="微软雅黑"/>
              </a:rPr>
              <a:t>    </a:t>
            </a:r>
            <a:r>
              <a:rPr lang="zh-CN" altLang="en-US" sz="2400" b="1">
                <a:latin typeface="微软雅黑" panose="020b0503020204020204" charset="-122"/>
                <a:ea typeface="微软雅黑"/>
              </a:rPr>
              <a:t>第五段，思考以下问题。</a:t>
            </a:r>
            <a:r>
              <a:rPr lang="zh-CN" altLang="en-US" sz="1500">
                <a:solidFill>
                  <a:srgbClr val="008000"/>
                </a:solidFill>
                <a:latin typeface="Calibri"/>
                <a:ea typeface="宋体" panose="02010600030101010101" pitchFamily="2" charset="-122"/>
              </a:rPr>
              <a:t>     </a:t>
            </a:r>
          </a:p>
        </p:txBody>
      </p:sp>
      <p:pic>
        <p:nvPicPr>
          <p:cNvPr id="12289" name="Picture 1" descr="G:\语文课件要求\课件需要动漫人物\女2疑问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6314889" y="2665680"/>
            <a:ext cx="1542892" cy="1519727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76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652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652" name="Rectangle 4"/>
          <p:cNvSpPr/>
          <p:nvPr/>
        </p:nvSpPr>
        <p:spPr>
          <a:xfrm>
            <a:off x="453867" y="775335"/>
            <a:ext cx="8258651" cy="1176338"/>
          </a:xfrm>
          <a:prstGeom prst="rect">
            <a:avLst/>
          </a:prstGeom>
          <a:noFill/>
          <a:ln w="9525">
            <a:noFill/>
          </a:ln>
        </p:spPr>
        <p:txBody>
          <a:bodyPr wrap="square" lIns="68580" tIns="34290" rIns="68580" bIns="3429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2400" b="1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            1.我们要为什么人开追悼会？</a:t>
            </a:r>
          </a:p>
          <a:p>
            <a:pPr>
              <a:lnSpc>
                <a:spcPct val="150000"/>
              </a:lnSpc>
            </a:pPr>
            <a:r>
              <a:rPr lang="en-US" altLang="zh-CN" sz="2400" b="1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              （开追悼会的制度是什么？）</a:t>
            </a:r>
            <a:endParaRPr lang="zh-CN" altLang="en-US" sz="1500">
              <a:solidFill>
                <a:srgbClr val="008000"/>
              </a:solidFill>
              <a:latin typeface="Calibri"/>
              <a:ea typeface="宋体" panose="02010600030101010101" pitchFamily="2" charset="-122"/>
            </a:endParaRPr>
          </a:p>
        </p:txBody>
      </p:sp>
      <p:sp>
        <p:nvSpPr>
          <p:cNvPr id="2" name="Freeform 5"/>
          <p:cNvSpPr/>
          <p:nvPr/>
        </p:nvSpPr>
        <p:spPr>
          <a:xfrm>
            <a:off x="400526" y="2310765"/>
            <a:ext cx="8259128" cy="2022244"/>
          </a:xfrm>
          <a:custGeom>
            <a:gdLst>
              <a:gd name="connsiteX0" fmla="*/ 0 w 4791649"/>
              <a:gd name="connsiteY0" fmla="*/ 117180 h 1171798"/>
              <a:gd name="connsiteX1" fmla="*/ 117180 w 4791649"/>
              <a:gd name="connsiteY1" fmla="*/ 0 h 1171798"/>
              <a:gd name="connsiteX2" fmla="*/ 4674469 w 4791649"/>
              <a:gd name="connsiteY2" fmla="*/ 0 h 1171798"/>
              <a:gd name="connsiteX3" fmla="*/ 4791649 w 4791649"/>
              <a:gd name="connsiteY3" fmla="*/ 117180 h 1171798"/>
              <a:gd name="connsiteX4" fmla="*/ 4791649 w 4791649"/>
              <a:gd name="connsiteY4" fmla="*/ 1054618 h 1171798"/>
              <a:gd name="connsiteX5" fmla="*/ 4674469 w 4791649"/>
              <a:gd name="connsiteY5" fmla="*/ 1171798 h 1171798"/>
              <a:gd name="connsiteX6" fmla="*/ 117180 w 4791649"/>
              <a:gd name="connsiteY6" fmla="*/ 1171798 h 1171798"/>
              <a:gd name="connsiteX7" fmla="*/ 0 w 4791649"/>
              <a:gd name="connsiteY7" fmla="*/ 1054618 h 1171798"/>
              <a:gd name="connsiteX8" fmla="*/ 0 w 4791649"/>
              <a:gd name="connsiteY8" fmla="*/ 117180 h 11717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791649" h="1171798">
                <a:moveTo>
                  <a:pt x="0" y="117180"/>
                </a:moveTo>
                <a:cubicBezTo>
                  <a:pt x="0" y="52463"/>
                  <a:pt x="52463" y="0"/>
                  <a:pt x="117180" y="0"/>
                </a:cubicBezTo>
                <a:lnTo>
                  <a:pt x="4674469" y="0"/>
                </a:lnTo>
                <a:cubicBezTo>
                  <a:pt x="4739186" y="0"/>
                  <a:pt x="4791649" y="52463"/>
                  <a:pt x="4791649" y="117180"/>
                </a:cubicBezTo>
                <a:lnTo>
                  <a:pt x="4791649" y="1054618"/>
                </a:lnTo>
                <a:cubicBezTo>
                  <a:pt x="4791649" y="1119335"/>
                  <a:pt x="4739186" y="1171798"/>
                  <a:pt x="4674469" y="1171798"/>
                </a:cubicBezTo>
                <a:lnTo>
                  <a:pt x="117180" y="1171798"/>
                </a:lnTo>
                <a:cubicBezTo>
                  <a:pt x="52463" y="1171798"/>
                  <a:pt x="0" y="1119335"/>
                  <a:pt x="0" y="1054618"/>
                </a:cubicBezTo>
                <a:lnTo>
                  <a:pt x="0" y="11718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3">
            <a:schemeClr val="accent1">
              <a:hueOff val="0"/>
              <a:satOff val="0"/>
              <a:lumOff val="0"/>
              <a:alphaOff val="0"/>
            </a:schemeClr>
          </a:fillRef>
          <a:effectRef idx="2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56697" tIns="56697" rIns="56697" bIns="56697" numCol="1" spcCol="953" anchor="ctr" anchorCtr="0">
            <a:no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indent="342900" defTabSz="2166938">
              <a:lnSpc>
                <a:spcPct val="150000"/>
              </a:lnSpc>
              <a:spcBef>
                <a:spcPct val="0"/>
              </a:spcBef>
            </a:pPr>
            <a:r>
              <a:rPr lang="en-US" sz="2400">
                <a:solidFill>
                  <a:schemeClr val="bg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   </a:t>
            </a:r>
            <a:r>
              <a:rPr lang="zh-CN" altLang="en-US" sz="2400">
                <a:solidFill>
                  <a:schemeClr val="bg1"/>
                </a:solidFill>
                <a:latin typeface="+mn-ea"/>
                <a:cs typeface="微软雅黑" panose="020b0503020204020204" charset="-122"/>
              </a:rPr>
              <a:t>今后我们的队伍里，</a:t>
            </a:r>
            <a:r>
              <a:rPr lang="en-US" sz="2400" err="1">
                <a:solidFill>
                  <a:schemeClr val="bg1"/>
                </a:solidFill>
                <a:latin typeface="+mn-ea"/>
                <a:cs typeface="微软雅黑" panose="020b0503020204020204" charset="-122"/>
              </a:rPr>
              <a:t>不管死了</a:t>
            </a:r>
            <a:r>
              <a:rPr lang="en-US" altLang="zh-CN" sz="2400" err="1">
                <a:solidFill>
                  <a:schemeClr val="bg1"/>
                </a:solidFill>
                <a:latin typeface="+mn-ea"/>
                <a:cs typeface="微软雅黑" panose="020b0503020204020204" charset="-122"/>
              </a:rPr>
              <a:t>谁</a:t>
            </a:r>
            <a:r>
              <a:rPr lang="en-US" sz="2400">
                <a:solidFill>
                  <a:schemeClr val="bg1"/>
                </a:solidFill>
                <a:latin typeface="+mn-ea"/>
                <a:cs typeface="微软雅黑" panose="020b0503020204020204" charset="-122"/>
              </a:rPr>
              <a:t>，</a:t>
            </a:r>
            <a:r>
              <a:rPr lang="zh-CN" altLang="en-US" sz="2400">
                <a:solidFill>
                  <a:schemeClr val="bg1"/>
                </a:solidFill>
                <a:latin typeface="+mn-ea"/>
                <a:cs typeface="微软雅黑" panose="020b0503020204020204" charset="-122"/>
              </a:rPr>
              <a:t>不管是炊事员，是战士，</a:t>
            </a:r>
            <a:r>
              <a:rPr lang="en-US" sz="2400" err="1">
                <a:solidFill>
                  <a:schemeClr val="bg1"/>
                </a:solidFill>
                <a:latin typeface="+mn-ea"/>
                <a:cs typeface="微软雅黑" panose="020b0503020204020204" charset="-122"/>
              </a:rPr>
              <a:t>只要他是做过一些</a:t>
            </a:r>
            <a:r>
              <a:rPr lang="zh-CN" altLang="en-US" sz="2400">
                <a:solidFill>
                  <a:schemeClr val="bg1"/>
                </a:solidFill>
                <a:latin typeface="+mn-ea"/>
                <a:cs typeface="微软雅黑" panose="020b0503020204020204" charset="-122"/>
              </a:rPr>
              <a:t>有</a:t>
            </a:r>
            <a:r>
              <a:rPr lang="en-US" sz="2400" err="1">
                <a:solidFill>
                  <a:schemeClr val="bg1"/>
                </a:solidFill>
                <a:latin typeface="+mn-ea"/>
                <a:cs typeface="微软雅黑" panose="020b0503020204020204" charset="-122"/>
              </a:rPr>
              <a:t>益的工作</a:t>
            </a:r>
            <a:r>
              <a:rPr lang="zh-CN" altLang="en-US" sz="2400">
                <a:solidFill>
                  <a:schemeClr val="bg1"/>
                </a:solidFill>
                <a:latin typeface="+mn-ea"/>
                <a:cs typeface="微软雅黑" panose="020b0503020204020204" charset="-122"/>
              </a:rPr>
              <a:t>的</a:t>
            </a:r>
            <a:r>
              <a:rPr lang="en-US" sz="2400">
                <a:solidFill>
                  <a:schemeClr val="bg1"/>
                </a:solidFill>
                <a:latin typeface="+mn-ea"/>
                <a:cs typeface="微软雅黑" panose="020b0503020204020204" charset="-122"/>
              </a:rPr>
              <a:t>，我们都要给他送葬，开追悼会。</a:t>
            </a:r>
            <a:endParaRPr lang="zh-CN" altLang="en-US" sz="2400">
              <a:solidFill>
                <a:schemeClr val="bg1"/>
              </a:solidFill>
              <a:latin typeface="+mn-ea"/>
              <a:cs typeface="微软雅黑" panose="020b0503020204020204" charset="-122"/>
            </a:endParaRPr>
          </a:p>
        </p:txBody>
      </p:sp>
      <p:pic>
        <p:nvPicPr>
          <p:cNvPr id="3" name="图片 2" descr="A000220150824A23PPIC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54368" y="2034064"/>
            <a:ext cx="574834" cy="605314"/>
          </a:xfrm>
          <a:prstGeom prst="rect">
            <a:avLst/>
          </a:prstGeom>
        </p:spPr>
      </p:pic>
      <p:pic>
        <p:nvPicPr>
          <p:cNvPr id="4" name="图片 3" descr="女2喇叭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00527" y="537687"/>
            <a:ext cx="1243489" cy="1298734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652" name="Rectangle 4"/>
          <p:cNvSpPr/>
          <p:nvPr/>
        </p:nvSpPr>
        <p:spPr>
          <a:xfrm>
            <a:off x="453867" y="476726"/>
            <a:ext cx="8258651" cy="622459"/>
          </a:xfrm>
          <a:prstGeom prst="rect">
            <a:avLst/>
          </a:prstGeom>
          <a:noFill/>
          <a:ln w="9525">
            <a:noFill/>
          </a:ln>
        </p:spPr>
        <p:txBody>
          <a:bodyPr wrap="square" lIns="68580" tIns="34290" rIns="68580" bIns="3429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2400" b="1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            </a:t>
            </a:r>
            <a:r>
              <a:rPr lang="zh-CN" altLang="en-US" sz="2400" b="1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2.开追悼会的意义是什么？</a:t>
            </a:r>
            <a:endParaRPr lang="zh-CN" altLang="en-US" sz="1500">
              <a:solidFill>
                <a:srgbClr val="008000"/>
              </a:solidFill>
              <a:latin typeface="Calibri"/>
              <a:ea typeface="宋体" panose="02010600030101010101" pitchFamily="2" charset="-122"/>
            </a:endParaRPr>
          </a:p>
        </p:txBody>
      </p:sp>
      <p:sp>
        <p:nvSpPr>
          <p:cNvPr id="6" name="Freeform 5"/>
          <p:cNvSpPr/>
          <p:nvPr/>
        </p:nvSpPr>
        <p:spPr>
          <a:xfrm>
            <a:off x="400526" y="2310766"/>
            <a:ext cx="8259128" cy="1780655"/>
          </a:xfrm>
          <a:custGeom>
            <a:gdLst>
              <a:gd name="connsiteX0" fmla="*/ 0 w 4791649"/>
              <a:gd name="connsiteY0" fmla="*/ 117180 h 1171798"/>
              <a:gd name="connsiteX1" fmla="*/ 117180 w 4791649"/>
              <a:gd name="connsiteY1" fmla="*/ 0 h 1171798"/>
              <a:gd name="connsiteX2" fmla="*/ 4674469 w 4791649"/>
              <a:gd name="connsiteY2" fmla="*/ 0 h 1171798"/>
              <a:gd name="connsiteX3" fmla="*/ 4791649 w 4791649"/>
              <a:gd name="connsiteY3" fmla="*/ 117180 h 1171798"/>
              <a:gd name="connsiteX4" fmla="*/ 4791649 w 4791649"/>
              <a:gd name="connsiteY4" fmla="*/ 1054618 h 1171798"/>
              <a:gd name="connsiteX5" fmla="*/ 4674469 w 4791649"/>
              <a:gd name="connsiteY5" fmla="*/ 1171798 h 1171798"/>
              <a:gd name="connsiteX6" fmla="*/ 117180 w 4791649"/>
              <a:gd name="connsiteY6" fmla="*/ 1171798 h 1171798"/>
              <a:gd name="connsiteX7" fmla="*/ 0 w 4791649"/>
              <a:gd name="connsiteY7" fmla="*/ 1054618 h 1171798"/>
              <a:gd name="connsiteX8" fmla="*/ 0 w 4791649"/>
              <a:gd name="connsiteY8" fmla="*/ 117180 h 11717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791649" h="1171798">
                <a:moveTo>
                  <a:pt x="0" y="117180"/>
                </a:moveTo>
                <a:cubicBezTo>
                  <a:pt x="0" y="52463"/>
                  <a:pt x="52463" y="0"/>
                  <a:pt x="117180" y="0"/>
                </a:cubicBezTo>
                <a:lnTo>
                  <a:pt x="4674469" y="0"/>
                </a:lnTo>
                <a:cubicBezTo>
                  <a:pt x="4739186" y="0"/>
                  <a:pt x="4791649" y="52463"/>
                  <a:pt x="4791649" y="117180"/>
                </a:cubicBezTo>
                <a:lnTo>
                  <a:pt x="4791649" y="1054618"/>
                </a:lnTo>
                <a:cubicBezTo>
                  <a:pt x="4791649" y="1119335"/>
                  <a:pt x="4739186" y="1171798"/>
                  <a:pt x="4674469" y="1171798"/>
                </a:cubicBezTo>
                <a:lnTo>
                  <a:pt x="117180" y="1171798"/>
                </a:lnTo>
                <a:cubicBezTo>
                  <a:pt x="52463" y="1171798"/>
                  <a:pt x="0" y="1119335"/>
                  <a:pt x="0" y="1054618"/>
                </a:cubicBezTo>
                <a:lnTo>
                  <a:pt x="0" y="11718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3">
            <a:schemeClr val="accent1">
              <a:hueOff val="0"/>
              <a:satOff val="0"/>
              <a:lumOff val="0"/>
              <a:alphaOff val="0"/>
            </a:schemeClr>
          </a:fillRef>
          <a:effectRef idx="2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56697" tIns="56697" rIns="56697" bIns="56697" numCol="1" spcCol="953" anchor="ctr" anchorCtr="0">
            <a:no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indent="342900" algn="just" defTabSz="2166938">
              <a:lnSpc>
                <a:spcPct val="150000"/>
              </a:lnSpc>
              <a:spcBef>
                <a:spcPct val="0"/>
              </a:spcBef>
            </a:pPr>
            <a:r>
              <a:rPr lang="en-US" sz="2400" err="1">
                <a:solidFill>
                  <a:schemeClr val="bg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寄托哀思，使整个人民团结起来。 </a:t>
            </a:r>
            <a:endParaRPr lang="zh-CN" altLang="en-US" sz="2400">
              <a:solidFill>
                <a:schemeClr val="bg1"/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pic>
        <p:nvPicPr>
          <p:cNvPr id="5" name="图片 4" descr="A000220150824A23PPIC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54368" y="2034064"/>
            <a:ext cx="574834" cy="605314"/>
          </a:xfrm>
          <a:prstGeom prst="rect">
            <a:avLst/>
          </a:prstGeom>
        </p:spPr>
      </p:pic>
      <p:pic>
        <p:nvPicPr>
          <p:cNvPr id="4" name="图片 3" descr="女2喇叭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00527" y="537687"/>
            <a:ext cx="1243489" cy="1298734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" name="矩形 18"/>
          <p:cNvSpPr/>
          <p:nvPr/>
        </p:nvSpPr>
        <p:spPr>
          <a:xfrm>
            <a:off x="831004" y="1327260"/>
            <a:ext cx="7468572" cy="307181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80" tIns="34290" rIns="68580" bIns="34290" anchor="ctr"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/>
          </a:p>
        </p:txBody>
      </p:sp>
      <p:sp>
        <p:nvSpPr>
          <p:cNvPr id="3" name="圆角矩形 2"/>
          <p:cNvSpPr/>
          <p:nvPr/>
        </p:nvSpPr>
        <p:spPr>
          <a:xfrm>
            <a:off x="3695103" y="732080"/>
            <a:ext cx="2208419" cy="503723"/>
          </a:xfrm>
          <a:prstGeom prst="roundRect">
            <a:avLst>
              <a:gd name="adj" fmla="val 50000"/>
            </a:avLst>
          </a:prstGeom>
          <a:noFill/>
          <a:ln w="28575">
            <a:solidFill>
              <a:srgbClr val="A1C4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80" tIns="34290" rIns="68580" bIns="34290" rtlCol="0" anchor="ctr"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100">
                <a:solidFill>
                  <a:schemeClr val="tx1"/>
                </a:solidFill>
                <a:latin typeface="微软雅黑" panose="020b0503020204020204" charset="-122"/>
                <a:ea typeface="微软雅黑"/>
              </a:rPr>
              <a:t>中心思想</a:t>
            </a:r>
            <a:endParaRPr lang="en-US" altLang="zh-CN" sz="2100">
              <a:solidFill>
                <a:schemeClr val="tx1"/>
              </a:solidFill>
              <a:latin typeface="微软雅黑" panose="020b0503020204020204" charset="-122"/>
              <a:ea typeface="微软雅黑"/>
            </a:endParaRPr>
          </a:p>
        </p:txBody>
      </p:sp>
      <p:pic>
        <p:nvPicPr>
          <p:cNvPr id="4" name="图片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flipH="1">
            <a:off x="3409011" y="392199"/>
            <a:ext cx="777830" cy="887798"/>
          </a:xfrm>
          <a:prstGeom prst="rect">
            <a:avLst/>
          </a:prstGeom>
        </p:spPr>
      </p:pic>
      <p:sp>
        <p:nvSpPr>
          <p:cNvPr id="5" name="副标题 4"/>
          <p:cNvSpPr>
            <a:spLocks noGrp="1"/>
          </p:cNvSpPr>
          <p:nvPr>
            <p:ph type="subTitle" idx="4294967295"/>
          </p:nvPr>
        </p:nvSpPr>
        <p:spPr>
          <a:xfrm>
            <a:off x="1167397" y="2032635"/>
            <a:ext cx="6723481" cy="1492568"/>
          </a:xfrm>
          <a:prstGeom prst="rect">
            <a:avLst/>
          </a:prstGeom>
        </p:spPr>
        <p:txBody>
          <a:bodyPr>
            <a:noAutofit/>
          </a:bodyPr>
          <a:lstStyle/>
          <a:p>
            <a:pPr marL="266700" indent="0" defTabSz="34290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None/>
              <a:defRPr/>
            </a:pPr>
            <a:r>
              <a:rPr sz="2400" err="1"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本文通过悼念张思德，讲为人民服务的道理，号召大家学习张思德完全</a:t>
            </a:r>
            <a:r>
              <a:rPr lang="zh-CN" altLang="en-US" sz="2400"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、</a:t>
            </a:r>
            <a:r>
              <a:rPr sz="2400"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彻底为人民服务的精神，团结起来，打败日本侵略者。 </a:t>
            </a:r>
          </a:p>
        </p:txBody>
      </p:sp>
    </p:spTree>
  </p:cSld>
  <p:clrMapOvr>
    <a:masterClrMapping/>
  </p:clrMapOvr>
  <p:transition/>
  <p:timing/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631" name="文本框 26630"/>
          <p:cNvSpPr txBox="1"/>
          <p:nvPr/>
        </p:nvSpPr>
        <p:spPr>
          <a:xfrm>
            <a:off x="461010" y="1500664"/>
            <a:ext cx="865585" cy="391478"/>
          </a:xfrm>
          <a:prstGeom prst="rect">
            <a:avLst/>
          </a:prstGeom>
          <a:noFill/>
          <a:ln w="9525">
            <a:noFill/>
          </a:ln>
        </p:spPr>
        <p:txBody>
          <a:bodyPr lIns="68580" tIns="34290" rIns="68580" bIns="3429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100" b="1">
                <a:solidFill>
                  <a:srgbClr val="E04236"/>
                </a:solidFill>
                <a:latin typeface="微软雅黑" panose="020b0503020204020204" charset="-122"/>
                <a:ea typeface="微软雅黑"/>
              </a:rPr>
              <a:t>中心</a:t>
            </a:r>
          </a:p>
        </p:txBody>
      </p:sp>
      <p:sp>
        <p:nvSpPr>
          <p:cNvPr id="26632" name="文本框 26631"/>
          <p:cNvSpPr txBox="1"/>
          <p:nvPr/>
        </p:nvSpPr>
        <p:spPr>
          <a:xfrm>
            <a:off x="379155" y="2180867"/>
            <a:ext cx="461665" cy="1782366"/>
          </a:xfrm>
          <a:prstGeom prst="rect">
            <a:avLst/>
          </a:prstGeom>
          <a:noFill/>
          <a:ln w="9525">
            <a:noFill/>
          </a:ln>
        </p:spPr>
        <p:txBody>
          <a:bodyPr vert="eaVert" lIns="68580" tIns="34290" rIns="68580" bIns="3429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zh-CN" altLang="en-US" sz="2100">
                <a:latin typeface="微软雅黑" panose="020b0503020204020204" charset="-122"/>
                <a:ea typeface="微软雅黑"/>
              </a:rPr>
              <a:t>为人民服务</a:t>
            </a:r>
          </a:p>
        </p:txBody>
      </p:sp>
      <p:sp>
        <p:nvSpPr>
          <p:cNvPr id="26633" name="左大括号 26632"/>
          <p:cNvSpPr/>
          <p:nvPr/>
        </p:nvSpPr>
        <p:spPr>
          <a:xfrm>
            <a:off x="900112" y="2085975"/>
            <a:ext cx="215504" cy="2106216"/>
          </a:xfrm>
          <a:prstGeom prst="leftBrace">
            <a:avLst>
              <a:gd name="adj1" fmla="val 108277"/>
              <a:gd name="adj2" fmla="val 50000"/>
            </a:avLst>
          </a:prstGeom>
          <a:noFill/>
          <a:ln w="9525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  <p:txBody>
          <a:bodyPr lIns="68580" tIns="34290" rIns="68580" bIns="34290"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Arial" pitchFamily="34" charset="0"/>
              <a:ea typeface="微软雅黑"/>
            </a:endParaRPr>
          </a:p>
        </p:txBody>
      </p:sp>
      <p:sp>
        <p:nvSpPr>
          <p:cNvPr id="26634" name="文本框 26633"/>
          <p:cNvSpPr txBox="1"/>
          <p:nvPr/>
        </p:nvSpPr>
        <p:spPr>
          <a:xfrm>
            <a:off x="1189435" y="2080023"/>
            <a:ext cx="6624638" cy="455771"/>
          </a:xfrm>
          <a:prstGeom prst="rect">
            <a:avLst/>
          </a:prstGeom>
          <a:noFill/>
          <a:ln w="9525">
            <a:noFill/>
          </a:ln>
        </p:spPr>
        <p:txBody>
          <a:bodyPr lIns="68580" tIns="34290" rIns="68580" bIns="3429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50000"/>
              </a:spcBef>
            </a:pPr>
            <a:r>
              <a:rPr lang="zh-CN" altLang="en-US" sz="210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一、张思德是彻底为人民服务的队伍的一员。</a:t>
            </a:r>
          </a:p>
        </p:txBody>
      </p:sp>
      <p:sp>
        <p:nvSpPr>
          <p:cNvPr id="26635" name="左大括号 26634"/>
          <p:cNvSpPr/>
          <p:nvPr/>
        </p:nvSpPr>
        <p:spPr>
          <a:xfrm flipH="1">
            <a:off x="6443662" y="2031206"/>
            <a:ext cx="215504" cy="2106216"/>
          </a:xfrm>
          <a:prstGeom prst="leftBrace">
            <a:avLst>
              <a:gd name="adj1" fmla="val 108277"/>
              <a:gd name="adj2" fmla="val 50028"/>
            </a:avLst>
          </a:prstGeom>
          <a:noFill/>
          <a:ln w="9525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  <p:txBody>
          <a:bodyPr lIns="68580" tIns="34290" rIns="68580" bIns="34290"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Arial" pitchFamily="34" charset="0"/>
              <a:ea typeface="微软雅黑"/>
            </a:endParaRPr>
          </a:p>
        </p:txBody>
      </p:sp>
      <p:sp>
        <p:nvSpPr>
          <p:cNvPr id="26636" name="文本框 26635"/>
          <p:cNvSpPr txBox="1"/>
          <p:nvPr/>
        </p:nvSpPr>
        <p:spPr>
          <a:xfrm>
            <a:off x="6985398" y="2680097"/>
            <a:ext cx="1331119" cy="391478"/>
          </a:xfrm>
          <a:prstGeom prst="rect">
            <a:avLst/>
          </a:prstGeom>
          <a:noFill/>
          <a:ln w="9525">
            <a:noFill/>
          </a:ln>
        </p:spPr>
        <p:txBody>
          <a:bodyPr lIns="68580" tIns="34290" rIns="68580" bIns="3429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100">
                <a:latin typeface="Tahoma" panose="020b0604030504040204" pitchFamily="34" charset="0"/>
                <a:ea typeface="微软雅黑"/>
              </a:rPr>
              <a:t>引证</a:t>
            </a:r>
          </a:p>
        </p:txBody>
      </p:sp>
      <p:sp>
        <p:nvSpPr>
          <p:cNvPr id="26637" name="文本框 26636"/>
          <p:cNvSpPr txBox="1"/>
          <p:nvPr/>
        </p:nvSpPr>
        <p:spPr>
          <a:xfrm>
            <a:off x="2843213" y="1455658"/>
            <a:ext cx="1296591" cy="391478"/>
          </a:xfrm>
          <a:prstGeom prst="rect">
            <a:avLst/>
          </a:prstGeom>
          <a:noFill/>
          <a:ln w="9525">
            <a:noFill/>
          </a:ln>
        </p:spPr>
        <p:txBody>
          <a:bodyPr lIns="68580" tIns="34290" rIns="68580" bIns="3429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zh-CN" altLang="en-US" sz="2100" b="1">
                <a:solidFill>
                  <a:srgbClr val="E04236"/>
                </a:solidFill>
                <a:latin typeface="微软雅黑" panose="020b0503020204020204" charset="-122"/>
                <a:ea typeface="微软雅黑"/>
              </a:rPr>
              <a:t>内容</a:t>
            </a:r>
            <a:endParaRPr lang="zh-CN" altLang="en-US" sz="1800" b="1">
              <a:solidFill>
                <a:srgbClr val="E04236"/>
              </a:solidFill>
              <a:latin typeface="Tahoma" panose="020b0604030504040204" pitchFamily="34" charset="0"/>
              <a:ea typeface="黑体" panose="02010609060101010101" charset="-122"/>
            </a:endParaRPr>
          </a:p>
        </p:txBody>
      </p:sp>
      <p:sp>
        <p:nvSpPr>
          <p:cNvPr id="26638" name="文本框 26637"/>
          <p:cNvSpPr txBox="1"/>
          <p:nvPr/>
        </p:nvSpPr>
        <p:spPr>
          <a:xfrm>
            <a:off x="6656308" y="1481376"/>
            <a:ext cx="1585913" cy="391478"/>
          </a:xfrm>
          <a:prstGeom prst="rect">
            <a:avLst/>
          </a:prstGeom>
          <a:noFill/>
          <a:ln w="9525">
            <a:noFill/>
          </a:ln>
        </p:spPr>
        <p:txBody>
          <a:bodyPr lIns="68580" tIns="34290" rIns="68580" bIns="3429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zh-CN" altLang="en-US" sz="2100" b="1">
                <a:solidFill>
                  <a:srgbClr val="E04236"/>
                </a:solidFill>
                <a:latin typeface="微软雅黑" panose="020b0503020204020204" charset="-122"/>
                <a:ea typeface="微软雅黑"/>
              </a:rPr>
              <a:t>论证方法</a:t>
            </a:r>
          </a:p>
        </p:txBody>
      </p:sp>
      <p:sp>
        <p:nvSpPr>
          <p:cNvPr id="26639" name="文本框 26638"/>
          <p:cNvSpPr txBox="1"/>
          <p:nvPr/>
        </p:nvSpPr>
        <p:spPr>
          <a:xfrm>
            <a:off x="1219200" y="2514601"/>
            <a:ext cx="4608910" cy="455771"/>
          </a:xfrm>
          <a:prstGeom prst="rect">
            <a:avLst/>
          </a:prstGeom>
          <a:noFill/>
          <a:ln w="9525">
            <a:noFill/>
          </a:ln>
        </p:spPr>
        <p:txBody>
          <a:bodyPr lIns="68580" tIns="34290" rIns="68580" bIns="3429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50000"/>
              </a:spcBef>
            </a:pPr>
            <a:r>
              <a:rPr lang="zh-CN" altLang="en-US" sz="210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二、张思德的死比泰山还重。</a:t>
            </a:r>
          </a:p>
        </p:txBody>
      </p:sp>
      <p:sp>
        <p:nvSpPr>
          <p:cNvPr id="26640" name="文本框 26639"/>
          <p:cNvSpPr txBox="1"/>
          <p:nvPr/>
        </p:nvSpPr>
        <p:spPr>
          <a:xfrm>
            <a:off x="1219201" y="2971801"/>
            <a:ext cx="4537472" cy="455771"/>
          </a:xfrm>
          <a:prstGeom prst="rect">
            <a:avLst/>
          </a:prstGeom>
          <a:noFill/>
          <a:ln w="9525">
            <a:noFill/>
          </a:ln>
        </p:spPr>
        <p:txBody>
          <a:bodyPr lIns="68580" tIns="34290" rIns="68580" bIns="3429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50000"/>
              </a:spcBef>
            </a:pPr>
            <a:r>
              <a:rPr lang="zh-CN" altLang="en-US" sz="210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三、我们要坚持好的、改正错的。</a:t>
            </a:r>
          </a:p>
        </p:txBody>
      </p:sp>
      <p:sp>
        <p:nvSpPr>
          <p:cNvPr id="26641" name="文本框 26640"/>
          <p:cNvSpPr txBox="1"/>
          <p:nvPr/>
        </p:nvSpPr>
        <p:spPr>
          <a:xfrm>
            <a:off x="1219201" y="3314701"/>
            <a:ext cx="4032647" cy="455771"/>
          </a:xfrm>
          <a:prstGeom prst="rect">
            <a:avLst/>
          </a:prstGeom>
          <a:noFill/>
          <a:ln w="9525">
            <a:noFill/>
          </a:ln>
        </p:spPr>
        <p:txBody>
          <a:bodyPr lIns="68580" tIns="34290" rIns="68580" bIns="3429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50000"/>
              </a:spcBef>
            </a:pPr>
            <a:r>
              <a:rPr lang="zh-CN" altLang="en-US" sz="210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四、为人民利益而死，死得其所。</a:t>
            </a:r>
          </a:p>
        </p:txBody>
      </p:sp>
      <p:sp>
        <p:nvSpPr>
          <p:cNvPr id="26642" name="文本框 26641"/>
          <p:cNvSpPr txBox="1"/>
          <p:nvPr/>
        </p:nvSpPr>
        <p:spPr>
          <a:xfrm>
            <a:off x="1187054" y="3706416"/>
            <a:ext cx="4969669" cy="455771"/>
          </a:xfrm>
          <a:prstGeom prst="rect">
            <a:avLst/>
          </a:prstGeom>
          <a:noFill/>
          <a:ln w="9525">
            <a:noFill/>
          </a:ln>
        </p:spPr>
        <p:txBody>
          <a:bodyPr lIns="68580" tIns="34290" rIns="68580" bIns="3429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50000"/>
              </a:spcBef>
            </a:pPr>
            <a:r>
              <a:rPr lang="zh-CN" altLang="en-US" sz="210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五、号召要追悼为人民利益而牺牲的人。</a:t>
            </a:r>
          </a:p>
        </p:txBody>
      </p:sp>
      <p:sp>
        <p:nvSpPr>
          <p:cNvPr id="26643" name="文本框 26642"/>
          <p:cNvSpPr txBox="1"/>
          <p:nvPr/>
        </p:nvSpPr>
        <p:spPr>
          <a:xfrm>
            <a:off x="6877050" y="2247900"/>
            <a:ext cx="1295400" cy="391478"/>
          </a:xfrm>
          <a:prstGeom prst="rect">
            <a:avLst/>
          </a:prstGeom>
          <a:noFill/>
          <a:ln w="9525">
            <a:noFill/>
          </a:ln>
        </p:spPr>
        <p:txBody>
          <a:bodyPr lIns="68580" tIns="34290" rIns="68580" bIns="3429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100">
                <a:latin typeface="Tahoma" panose="020b0604030504040204" pitchFamily="34" charset="0"/>
                <a:ea typeface="微软雅黑"/>
              </a:rPr>
              <a:t>道理论证</a:t>
            </a:r>
          </a:p>
        </p:txBody>
      </p:sp>
      <p:sp>
        <p:nvSpPr>
          <p:cNvPr id="26644" name="文本框 26643"/>
          <p:cNvSpPr txBox="1"/>
          <p:nvPr/>
        </p:nvSpPr>
        <p:spPr>
          <a:xfrm>
            <a:off x="6877051" y="3543300"/>
            <a:ext cx="1584722" cy="391478"/>
          </a:xfrm>
          <a:prstGeom prst="rect">
            <a:avLst/>
          </a:prstGeom>
          <a:noFill/>
          <a:ln w="9525">
            <a:noFill/>
          </a:ln>
        </p:spPr>
        <p:txBody>
          <a:bodyPr lIns="68580" tIns="34290" rIns="68580" bIns="3429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100">
                <a:latin typeface="Tahoma" panose="020b0604030504040204" pitchFamily="34" charset="0"/>
                <a:ea typeface="微软雅黑"/>
              </a:rPr>
              <a:t>事例论证</a:t>
            </a:r>
          </a:p>
        </p:txBody>
      </p:sp>
      <p:sp>
        <p:nvSpPr>
          <p:cNvPr id="26645" name="文本框 26644"/>
          <p:cNvSpPr txBox="1"/>
          <p:nvPr/>
        </p:nvSpPr>
        <p:spPr>
          <a:xfrm>
            <a:off x="6948487" y="3112294"/>
            <a:ext cx="1223963" cy="391478"/>
          </a:xfrm>
          <a:prstGeom prst="rect">
            <a:avLst/>
          </a:prstGeom>
          <a:noFill/>
          <a:ln w="9525">
            <a:noFill/>
          </a:ln>
        </p:spPr>
        <p:txBody>
          <a:bodyPr lIns="68580" tIns="34290" rIns="68580" bIns="3429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100">
                <a:latin typeface="Tahoma" panose="020b0604030504040204" pitchFamily="34" charset="0"/>
                <a:ea typeface="微软雅黑"/>
              </a:rPr>
              <a:t>对比论证</a:t>
            </a:r>
          </a:p>
        </p:txBody>
      </p:sp>
      <p:sp>
        <p:nvSpPr>
          <p:cNvPr id="26646" name="文本框 26645"/>
          <p:cNvSpPr txBox="1"/>
          <p:nvPr/>
        </p:nvSpPr>
        <p:spPr>
          <a:xfrm>
            <a:off x="533400" y="4251960"/>
            <a:ext cx="1296591" cy="391478"/>
          </a:xfrm>
          <a:prstGeom prst="rect">
            <a:avLst/>
          </a:prstGeom>
          <a:noFill/>
          <a:ln w="9525">
            <a:noFill/>
          </a:ln>
        </p:spPr>
        <p:txBody>
          <a:bodyPr lIns="68580" tIns="34290" rIns="68580" bIns="3429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100" b="1">
                <a:solidFill>
                  <a:srgbClr val="E04236"/>
                </a:solidFill>
                <a:latin typeface="微软雅黑" panose="020b0503020204020204" charset="-122"/>
                <a:ea typeface="微软雅黑"/>
              </a:rPr>
              <a:t>语言：</a:t>
            </a:r>
            <a:endParaRPr lang="zh-CN" altLang="en-US" sz="1800" b="1">
              <a:solidFill>
                <a:srgbClr val="E04236"/>
              </a:solidFill>
              <a:latin typeface="Tahoma" panose="020b0604030504040204" pitchFamily="34" charset="0"/>
              <a:ea typeface="黑体" panose="02010609060101010101" charset="-122"/>
            </a:endParaRPr>
          </a:p>
        </p:txBody>
      </p:sp>
      <p:sp>
        <p:nvSpPr>
          <p:cNvPr id="26647" name="文本框 26646"/>
          <p:cNvSpPr txBox="1"/>
          <p:nvPr/>
        </p:nvSpPr>
        <p:spPr>
          <a:xfrm>
            <a:off x="1671877" y="4266247"/>
            <a:ext cx="5041106" cy="391478"/>
          </a:xfrm>
          <a:prstGeom prst="rect">
            <a:avLst/>
          </a:prstGeom>
          <a:noFill/>
          <a:ln w="9525">
            <a:noFill/>
          </a:ln>
        </p:spPr>
        <p:txBody>
          <a:bodyPr lIns="68580" tIns="34290" rIns="68580" bIns="3429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10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准确、鲜明、逻辑严密、感情真挚。</a:t>
            </a:r>
            <a:endParaRPr lang="zh-CN" altLang="en-US" sz="1500" b="1">
              <a:latin typeface="Tahoma" panose="020b0604030504040204" pitchFamily="34" charset="0"/>
              <a:ea typeface="微软雅黑"/>
            </a:endParaRPr>
          </a:p>
        </p:txBody>
      </p:sp>
      <p:sp>
        <p:nvSpPr>
          <p:cNvPr id="3" name="圆角矩形 2"/>
          <p:cNvSpPr/>
          <p:nvPr/>
        </p:nvSpPr>
        <p:spPr>
          <a:xfrm>
            <a:off x="3695103" y="732080"/>
            <a:ext cx="2208419" cy="503723"/>
          </a:xfrm>
          <a:prstGeom prst="roundRect">
            <a:avLst>
              <a:gd name="adj" fmla="val 50000"/>
            </a:avLst>
          </a:prstGeom>
          <a:noFill/>
          <a:ln w="28575">
            <a:solidFill>
              <a:srgbClr val="A1C4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80" tIns="34290" rIns="68580" bIns="34290" rtlCol="0" anchor="ctr"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100">
                <a:solidFill>
                  <a:schemeClr val="tx1"/>
                </a:solidFill>
                <a:latin typeface="微软雅黑" panose="020b0503020204020204" charset="-122"/>
                <a:ea typeface="微软雅黑"/>
              </a:rPr>
              <a:t>板书设计</a:t>
            </a:r>
            <a:endParaRPr lang="en-US" altLang="zh-CN" sz="2100">
              <a:solidFill>
                <a:schemeClr val="tx1"/>
              </a:solidFill>
              <a:latin typeface="微软雅黑" panose="020b0503020204020204" charset="-122"/>
              <a:ea typeface="微软雅黑"/>
            </a:endParaRPr>
          </a:p>
        </p:txBody>
      </p:sp>
      <p:pic>
        <p:nvPicPr>
          <p:cNvPr id="4" name="图片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flipH="1">
            <a:off x="3409011" y="392199"/>
            <a:ext cx="777830" cy="887798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66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66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266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66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266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266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266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266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266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266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266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 nodeType="clickPar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00"/>
                                        <p:tgtEl>
                                          <p:spTgt spid="266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00"/>
                                        <p:tgtEl>
                                          <p:spTgt spid="266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 nodeType="clickPar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2" dur="500"/>
                                        <p:tgtEl>
                                          <p:spTgt spid="266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 nodeType="clickPar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7" dur="500"/>
                                        <p:tgtEl>
                                          <p:spTgt spid="266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 nodeType="clickPar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2" dur="500"/>
                                        <p:tgtEl>
                                          <p:spTgt spid="266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 nodeType="clickPar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7" dur="500"/>
                                        <p:tgtEl>
                                          <p:spTgt spid="266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631" grpId="0"/>
      <p:bldP spid="26632" grpId="0"/>
      <p:bldP spid="26634" grpId="0"/>
      <p:bldP spid="26636" grpId="0"/>
      <p:bldP spid="26637" grpId="0"/>
      <p:bldP spid="26638" grpId="0"/>
      <p:bldP spid="26639" grpId="0"/>
      <p:bldP spid="26640" grpId="0"/>
      <p:bldP spid="26641" grpId="0"/>
      <p:bldP spid="26642" grpId="0"/>
      <p:bldP spid="26643" grpId="0"/>
      <p:bldP spid="26644" grpId="0"/>
      <p:bldP spid="26645" grpId="0"/>
      <p:bldP spid="26646" grpId="0"/>
      <p:bldP spid="26647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4930" name="Text Box 2"/>
          <p:cNvSpPr txBox="1">
            <a:spLocks noChangeArrowheads="1"/>
          </p:cNvSpPr>
          <p:nvPr/>
        </p:nvSpPr>
        <p:spPr bwMode="auto">
          <a:xfrm>
            <a:off x="719254" y="1533526"/>
            <a:ext cx="7939448" cy="2492216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 lIns="68580" tIns="34290" rIns="68580" bIns="3429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342900">
              <a:lnSpc>
                <a:spcPct val="150000"/>
              </a:lnSpc>
              <a:buFont typeface="Wingdings" panose="05000000000000000000" pitchFamily="2" charset="2"/>
              <a:defRPr/>
            </a:pPr>
            <a:r>
              <a:rPr sz="210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        （   </a:t>
            </a:r>
            <a:r>
              <a:rPr lang="en-US" sz="210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 </a:t>
            </a:r>
            <a:r>
              <a:rPr sz="210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  ）我们是为人民服务的，（      ）我们（   </a:t>
            </a:r>
            <a:r>
              <a:rPr lang="en-US" sz="210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 </a:t>
            </a:r>
            <a:r>
              <a:rPr sz="210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  ）有缺点，（     ）不怕别人批评指出。（        ）是什么人，谁向我们指出（ </a:t>
            </a:r>
            <a:r>
              <a:rPr lang="en-US" sz="210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 </a:t>
            </a:r>
            <a:r>
              <a:rPr sz="210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 ）行。（     </a:t>
            </a:r>
            <a:r>
              <a:rPr lang="en-US" sz="210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 </a:t>
            </a:r>
            <a:r>
              <a:rPr sz="210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 ）你说得对，我们（ </a:t>
            </a:r>
            <a:r>
              <a:rPr lang="en-US" sz="210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    </a:t>
            </a:r>
            <a:r>
              <a:rPr sz="210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 ）改正。你说的办法对人民有好处，我们就照你的办。</a:t>
            </a:r>
          </a:p>
          <a:p>
            <a:pPr indent="342900">
              <a:lnSpc>
                <a:spcPct val="150000"/>
              </a:lnSpc>
              <a:buFont typeface="Wingdings" panose="05000000000000000000" pitchFamily="2" charset="2"/>
              <a:defRPr/>
            </a:pPr>
            <a:r>
              <a:rPr sz="210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        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304800" y="785813"/>
            <a:ext cx="1356360" cy="437674"/>
          </a:xfrm>
          <a:prstGeom prst="rect">
            <a:avLst/>
          </a:prstGeom>
          <a:noFill/>
        </p:spPr>
        <p:txBody>
          <a:bodyPr wrap="none" lIns="68580" tIns="34290" rIns="68580" bIns="34290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000000"/>
                </a:solidFill>
                <a:latin typeface="微软雅黑" panose="020b0503020204020204" charset="-122"/>
                <a:ea typeface="微软雅黑"/>
              </a:rPr>
              <a:t>填一填。</a:t>
            </a:r>
          </a:p>
        </p:txBody>
      </p:sp>
      <p:sp>
        <p:nvSpPr>
          <p:cNvPr id="55302" name="矩形 55301"/>
          <p:cNvSpPr/>
          <p:nvPr/>
        </p:nvSpPr>
        <p:spPr>
          <a:xfrm>
            <a:off x="2543297" y="2586751"/>
            <a:ext cx="898922" cy="389335"/>
          </a:xfrm>
          <a:prstGeom prst="rect">
            <a:avLst/>
          </a:prstGeom>
          <a:noFill/>
          <a:ln w="9525">
            <a:noFill/>
          </a:ln>
        </p:spPr>
        <p:txBody>
          <a:bodyPr lIns="68580" tIns="34290" rIns="68580" bIns="3429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100" b="1">
                <a:solidFill>
                  <a:srgbClr val="E04236"/>
                </a:solidFill>
                <a:latin typeface="Arial" pitchFamily="34" charset="0"/>
                <a:ea typeface="微软雅黑"/>
              </a:rPr>
              <a:t>只要</a:t>
            </a:r>
          </a:p>
        </p:txBody>
      </p:sp>
      <p:sp>
        <p:nvSpPr>
          <p:cNvPr id="55303" name="矩形 55302"/>
          <p:cNvSpPr/>
          <p:nvPr/>
        </p:nvSpPr>
        <p:spPr>
          <a:xfrm>
            <a:off x="5611621" y="1635727"/>
            <a:ext cx="677466" cy="391478"/>
          </a:xfrm>
          <a:prstGeom prst="rect">
            <a:avLst/>
          </a:prstGeom>
          <a:noFill/>
          <a:ln w="9525">
            <a:noFill/>
          </a:ln>
        </p:spPr>
        <p:txBody>
          <a:bodyPr wrap="square" lIns="68580" tIns="34290" rIns="68580" bIns="3429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100" b="1">
                <a:solidFill>
                  <a:srgbClr val="E04236"/>
                </a:solidFill>
                <a:latin typeface="Arial" pitchFamily="34" charset="0"/>
                <a:ea typeface="微软雅黑"/>
              </a:rPr>
              <a:t>所以</a:t>
            </a:r>
          </a:p>
        </p:txBody>
      </p:sp>
      <p:sp>
        <p:nvSpPr>
          <p:cNvPr id="55304" name="矩形 55303"/>
          <p:cNvSpPr/>
          <p:nvPr/>
        </p:nvSpPr>
        <p:spPr>
          <a:xfrm>
            <a:off x="1252776" y="2583180"/>
            <a:ext cx="408385" cy="392906"/>
          </a:xfrm>
          <a:prstGeom prst="rect">
            <a:avLst/>
          </a:prstGeom>
          <a:noFill/>
          <a:ln w="9525">
            <a:noFill/>
          </a:ln>
        </p:spPr>
        <p:txBody>
          <a:bodyPr wrap="none" lIns="68580" tIns="34290" rIns="68580" bIns="3429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100" b="1">
                <a:solidFill>
                  <a:srgbClr val="E04236"/>
                </a:solidFill>
                <a:latin typeface="Arial" pitchFamily="34" charset="0"/>
                <a:ea typeface="微软雅黑"/>
              </a:rPr>
              <a:t>都</a:t>
            </a:r>
          </a:p>
        </p:txBody>
      </p:sp>
      <p:sp>
        <p:nvSpPr>
          <p:cNvPr id="55305" name="矩形 55304"/>
          <p:cNvSpPr/>
          <p:nvPr/>
        </p:nvSpPr>
        <p:spPr>
          <a:xfrm>
            <a:off x="7189470" y="1634487"/>
            <a:ext cx="934641" cy="389335"/>
          </a:xfrm>
          <a:prstGeom prst="rect">
            <a:avLst/>
          </a:prstGeom>
          <a:noFill/>
          <a:ln w="9525">
            <a:noFill/>
          </a:ln>
        </p:spPr>
        <p:txBody>
          <a:bodyPr lIns="68580" tIns="34290" rIns="68580" bIns="3429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100" b="1">
                <a:solidFill>
                  <a:srgbClr val="E04236"/>
                </a:solidFill>
                <a:latin typeface="Arial" pitchFamily="34" charset="0"/>
                <a:ea typeface="微软雅黑"/>
              </a:rPr>
              <a:t>如果</a:t>
            </a:r>
          </a:p>
        </p:txBody>
      </p:sp>
      <p:sp>
        <p:nvSpPr>
          <p:cNvPr id="55306" name="矩形 55305"/>
          <p:cNvSpPr/>
          <p:nvPr/>
        </p:nvSpPr>
        <p:spPr>
          <a:xfrm>
            <a:off x="1548051" y="2115061"/>
            <a:ext cx="408385" cy="391478"/>
          </a:xfrm>
          <a:prstGeom prst="rect">
            <a:avLst/>
          </a:prstGeom>
          <a:noFill/>
          <a:ln w="9525">
            <a:noFill/>
          </a:ln>
        </p:spPr>
        <p:txBody>
          <a:bodyPr wrap="square" lIns="68580" tIns="34290" rIns="68580" bIns="3429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100" b="1">
                <a:solidFill>
                  <a:srgbClr val="E04236"/>
                </a:solidFill>
                <a:latin typeface="Arial" pitchFamily="34" charset="0"/>
                <a:ea typeface="微软雅黑"/>
              </a:rPr>
              <a:t>就</a:t>
            </a:r>
          </a:p>
        </p:txBody>
      </p:sp>
      <p:sp>
        <p:nvSpPr>
          <p:cNvPr id="55307" name="矩形 55306"/>
          <p:cNvSpPr/>
          <p:nvPr/>
        </p:nvSpPr>
        <p:spPr>
          <a:xfrm>
            <a:off x="1956435" y="1629626"/>
            <a:ext cx="1152525" cy="389335"/>
          </a:xfrm>
          <a:prstGeom prst="rect">
            <a:avLst/>
          </a:prstGeom>
          <a:noFill/>
          <a:ln w="9525">
            <a:noFill/>
          </a:ln>
        </p:spPr>
        <p:txBody>
          <a:bodyPr lIns="68580" tIns="34290" rIns="68580" bIns="3429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100" b="1">
                <a:solidFill>
                  <a:srgbClr val="E04236"/>
                </a:solidFill>
                <a:latin typeface="Arial" pitchFamily="34" charset="0"/>
                <a:ea typeface="微软雅黑"/>
              </a:rPr>
              <a:t>因为</a:t>
            </a:r>
          </a:p>
        </p:txBody>
      </p:sp>
      <p:sp>
        <p:nvSpPr>
          <p:cNvPr id="55308" name="矩形 55307"/>
          <p:cNvSpPr/>
          <p:nvPr/>
        </p:nvSpPr>
        <p:spPr>
          <a:xfrm>
            <a:off x="5642075" y="2588320"/>
            <a:ext cx="408385" cy="392906"/>
          </a:xfrm>
          <a:prstGeom prst="rect">
            <a:avLst/>
          </a:prstGeom>
          <a:noFill/>
          <a:ln w="9525">
            <a:noFill/>
          </a:ln>
        </p:spPr>
        <p:txBody>
          <a:bodyPr wrap="none" lIns="68580" tIns="34290" rIns="68580" bIns="3429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100" b="1">
                <a:solidFill>
                  <a:srgbClr val="E04236"/>
                </a:solidFill>
                <a:latin typeface="Arial" pitchFamily="34" charset="0"/>
                <a:ea typeface="微软雅黑"/>
              </a:rPr>
              <a:t>就</a:t>
            </a:r>
          </a:p>
        </p:txBody>
      </p:sp>
      <p:sp>
        <p:nvSpPr>
          <p:cNvPr id="55311" name="矩形 55310"/>
          <p:cNvSpPr/>
          <p:nvPr/>
        </p:nvSpPr>
        <p:spPr>
          <a:xfrm>
            <a:off x="4858108" y="2114177"/>
            <a:ext cx="898922" cy="391478"/>
          </a:xfrm>
          <a:prstGeom prst="rect">
            <a:avLst/>
          </a:prstGeom>
          <a:noFill/>
          <a:ln w="9525">
            <a:noFill/>
          </a:ln>
        </p:spPr>
        <p:txBody>
          <a:bodyPr wrap="square" lIns="68580" tIns="34290" rIns="68580" bIns="3429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100" b="1">
                <a:solidFill>
                  <a:srgbClr val="E04236"/>
                </a:solidFill>
                <a:latin typeface="Arial" pitchFamily="34" charset="0"/>
                <a:ea typeface="微软雅黑"/>
              </a:rPr>
              <a:t>不管</a:t>
            </a:r>
          </a:p>
        </p:txBody>
      </p:sp>
      <p:pic>
        <p:nvPicPr>
          <p:cNvPr id="3" name="图片 2" descr="小怪兽滑滑板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189471" y="3198495"/>
            <a:ext cx="1469231" cy="1569244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4" presetClass="entr" presetSubtype="0" dur="50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3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530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530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553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553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553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54" presetClass="entr" presetSubtype="0" dur="50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3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5530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5530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553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553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553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4" presetClass="entr" presetSubtype="0" dur="50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3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5530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5530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553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553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553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4" presetClass="entr" presetSubtype="0" dur="50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3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5530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5530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553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553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553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4" presetClass="entr" presetSubtype="0" dur="50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3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553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553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553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553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553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54" presetClass="entr" presetSubtype="0" dur="50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3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5530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5530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553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553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553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54" presetClass="entr" presetSubtype="0" dur="50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3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5530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5530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553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553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553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 nodeType="clickPar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4" presetClass="entr" presetSubtype="0" dur="50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3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5530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5530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5530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553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553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5302" grpId="0"/>
      <p:bldP spid="55303" grpId="0"/>
      <p:bldP spid="55304" grpId="0"/>
      <p:bldP spid="55305" grpId="0"/>
      <p:bldP spid="55306" grpId="0"/>
      <p:bldP spid="55307" grpId="0"/>
      <p:bldP spid="55308" grpId="0"/>
      <p:bldP spid="55311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/>
        </p:nvSpPr>
        <p:spPr>
          <a:xfrm>
            <a:off x="913045" y="957352"/>
            <a:ext cx="5345906" cy="1130141"/>
          </a:xfrm>
          <a:prstGeom prst="rect">
            <a:avLst/>
          </a:prstGeom>
        </p:spPr>
        <p:txBody>
          <a:bodyPr wrap="square" lIns="68580" tIns="34290" rIns="68580" bIns="3429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altLang="zh-CN" sz="2400" b="1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       </a:t>
            </a:r>
            <a:r>
              <a:rPr lang="zh-CN" altLang="en-US" sz="2400" b="1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想一想。</a:t>
            </a:r>
          </a:p>
          <a:p>
            <a:pPr algn="l"/>
            <a:endParaRPr lang="zh-CN" altLang="en-US" sz="2400" b="1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algn="l"/>
            <a:r>
              <a:rPr lang="en-US" altLang="zh-CN" sz="2100" b="1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 </a:t>
            </a:r>
            <a:r>
              <a:rPr lang="en-US" altLang="zh-CN" sz="2100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找找当代为人民服务的真实事</a:t>
            </a:r>
            <a:r>
              <a:rPr lang="zh-CN" altLang="en-US" sz="2100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例。</a:t>
            </a:r>
          </a:p>
        </p:txBody>
      </p:sp>
      <p:pic>
        <p:nvPicPr>
          <p:cNvPr id="3" name="图片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012055" y="2087404"/>
            <a:ext cx="3978593" cy="2849880"/>
          </a:xfrm>
          <a:prstGeom prst="rect">
            <a:avLst/>
          </a:prstGeom>
        </p:spPr>
      </p:pic>
      <p:pic>
        <p:nvPicPr>
          <p:cNvPr id="4" name="图片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94812" y="319564"/>
            <a:ext cx="841534" cy="132254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 descr="A000220150318P01PPIC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093619" y="3446145"/>
            <a:ext cx="2848451" cy="1620679"/>
          </a:xfrm>
          <a:prstGeom prst="rect">
            <a:avLst/>
          </a:prstGeom>
        </p:spPr>
      </p:pic>
      <p:sp>
        <p:nvSpPr>
          <p:cNvPr id="2" name="矩形 1"/>
          <p:cNvSpPr/>
          <p:nvPr/>
        </p:nvSpPr>
        <p:spPr>
          <a:xfrm>
            <a:off x="723497" y="626359"/>
            <a:ext cx="5986254" cy="3947234"/>
          </a:xfrm>
          <a:prstGeom prst="rect">
            <a:avLst/>
          </a:prstGeom>
        </p:spPr>
        <p:txBody>
          <a:bodyPr wrap="none" lIns="68580" tIns="34290" rIns="68580" bIns="3429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50000"/>
              </a:lnSpc>
            </a:pPr>
            <a:endParaRPr lang="en-US" altLang="zh-CN" sz="240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algn="l" fontAlgn="auto">
              <a:lnSpc>
                <a:spcPct val="150000"/>
              </a:lnSpc>
            </a:pPr>
            <a:r>
              <a:rPr lang="en-US" altLang="zh-CN" sz="2400">
                <a:solidFill>
                  <a:srgbClr val="000000"/>
                </a:solidFill>
                <a:latin typeface="+mn-ea"/>
                <a:cs typeface="微软雅黑" panose="020b0503020204020204" charset="-122"/>
              </a:rPr>
              <a:t>1.</a:t>
            </a:r>
            <a:r>
              <a:rPr lang="zh-CN" altLang="en-US" sz="2400">
                <a:solidFill>
                  <a:srgbClr val="000000"/>
                </a:solidFill>
                <a:latin typeface="+mn-ea"/>
                <a:cs typeface="微软雅黑" panose="020b0503020204020204" charset="-122"/>
              </a:rPr>
              <a:t>人固有一死，或重于泰山，或轻于鸿毛。</a:t>
            </a:r>
          </a:p>
          <a:p>
            <a:pPr algn="l" fontAlgn="auto">
              <a:lnSpc>
                <a:spcPct val="150000"/>
              </a:lnSpc>
            </a:pPr>
            <a:r>
              <a:rPr lang="en-US" altLang="zh-CN" sz="2400">
                <a:solidFill>
                  <a:srgbClr val="000000"/>
                </a:solidFill>
                <a:latin typeface="+mn-ea"/>
                <a:cs typeface="微软雅黑" panose="020b0503020204020204" charset="-122"/>
              </a:rPr>
              <a:t>2.</a:t>
            </a:r>
            <a:r>
              <a:rPr lang="zh-CN" altLang="en-US" sz="2400">
                <a:solidFill>
                  <a:srgbClr val="000000"/>
                </a:solidFill>
                <a:latin typeface="+mn-ea"/>
                <a:cs typeface="微软雅黑" panose="020b0503020204020204" charset="-122"/>
              </a:rPr>
              <a:t>生当做人杰，死亦为鬼雄。</a:t>
            </a:r>
          </a:p>
          <a:p>
            <a:pPr algn="l" fontAlgn="auto">
              <a:lnSpc>
                <a:spcPct val="150000"/>
              </a:lnSpc>
            </a:pPr>
            <a:r>
              <a:rPr lang="en-US" altLang="zh-CN" sz="2400">
                <a:solidFill>
                  <a:srgbClr val="000000"/>
                </a:solidFill>
                <a:latin typeface="+mn-ea"/>
                <a:cs typeface="微软雅黑" panose="020b0503020204020204" charset="-122"/>
              </a:rPr>
              <a:t>3.</a:t>
            </a:r>
            <a:r>
              <a:rPr lang="zh-CN" altLang="en-US" sz="2400">
                <a:solidFill>
                  <a:srgbClr val="000000"/>
                </a:solidFill>
                <a:latin typeface="+mn-ea"/>
                <a:cs typeface="微软雅黑" panose="020b0503020204020204" charset="-122"/>
              </a:rPr>
              <a:t>宁为玉碎，不为瓦全。</a:t>
            </a:r>
          </a:p>
          <a:p>
            <a:pPr algn="l" fontAlgn="auto">
              <a:lnSpc>
                <a:spcPct val="150000"/>
              </a:lnSpc>
            </a:pPr>
            <a:r>
              <a:rPr lang="en-US" altLang="zh-CN" sz="2400">
                <a:solidFill>
                  <a:srgbClr val="000000"/>
                </a:solidFill>
                <a:latin typeface="+mn-ea"/>
                <a:cs typeface="微软雅黑" panose="020b0503020204020204" charset="-122"/>
              </a:rPr>
              <a:t>4.</a:t>
            </a:r>
            <a:r>
              <a:rPr lang="zh-CN" altLang="en-US" sz="2400">
                <a:solidFill>
                  <a:srgbClr val="000000"/>
                </a:solidFill>
                <a:latin typeface="+mn-ea"/>
                <a:cs typeface="微软雅黑" panose="020b0503020204020204" charset="-122"/>
              </a:rPr>
              <a:t>人生自古谁无死，留取丹青照汗青。</a:t>
            </a:r>
          </a:p>
          <a:p>
            <a:pPr algn="l" fontAlgn="auto">
              <a:lnSpc>
                <a:spcPct val="150000"/>
              </a:lnSpc>
            </a:pPr>
            <a:r>
              <a:rPr lang="en-US" altLang="zh-CN" sz="2400">
                <a:solidFill>
                  <a:srgbClr val="000000"/>
                </a:solidFill>
                <a:latin typeface="+mn-ea"/>
                <a:cs typeface="微软雅黑" panose="020b0503020204020204" charset="-122"/>
              </a:rPr>
              <a:t>5.</a:t>
            </a:r>
            <a:r>
              <a:rPr lang="zh-CN" altLang="en-US" sz="2400">
                <a:solidFill>
                  <a:srgbClr val="000000"/>
                </a:solidFill>
                <a:latin typeface="+mn-ea"/>
                <a:cs typeface="微软雅黑" panose="020b0503020204020204" charset="-122"/>
              </a:rPr>
              <a:t>春蚕到死丝方尽，蜡炬成灰泪始干。</a:t>
            </a:r>
          </a:p>
          <a:p>
            <a:pPr algn="l" fontAlgn="auto">
              <a:lnSpc>
                <a:spcPct val="150000"/>
              </a:lnSpc>
            </a:pPr>
            <a:r>
              <a:rPr lang="en-US" altLang="zh-CN" sz="2400">
                <a:solidFill>
                  <a:srgbClr val="000000"/>
                </a:solidFill>
                <a:latin typeface="+mn-ea"/>
                <a:cs typeface="微软雅黑" panose="020b0503020204020204" charset="-122"/>
              </a:rPr>
              <a:t>6.</a:t>
            </a:r>
            <a:r>
              <a:rPr lang="zh-CN" altLang="en-US" sz="2400">
                <a:solidFill>
                  <a:srgbClr val="000000"/>
                </a:solidFill>
                <a:latin typeface="+mn-ea"/>
                <a:cs typeface="微软雅黑" panose="020b0503020204020204" charset="-122"/>
              </a:rPr>
              <a:t>粉骨碎身全不怕，要留清白在人间。</a:t>
            </a:r>
          </a:p>
        </p:txBody>
      </p:sp>
      <p:sp>
        <p:nvSpPr>
          <p:cNvPr id="7" name="圆角矩形 6"/>
          <p:cNvSpPr/>
          <p:nvPr/>
        </p:nvSpPr>
        <p:spPr>
          <a:xfrm>
            <a:off x="2815590" y="735806"/>
            <a:ext cx="3426619" cy="444818"/>
          </a:xfrm>
          <a:prstGeom prst="roundRect">
            <a:avLst>
              <a:gd name="adj" fmla="val 50000"/>
            </a:avLst>
          </a:prstGeom>
          <a:solidFill>
            <a:srgbClr val="A1C4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80" tIns="34290" rIns="68580" bIns="34290" rtlCol="0" anchor="ctr"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100" b="1">
                <a:solidFill>
                  <a:schemeClr val="bg1"/>
                </a:solidFill>
                <a:latin typeface="微软雅黑" panose="020b0503020204020204" charset="-122"/>
                <a:ea typeface="微软雅黑"/>
                <a:sym typeface="+mn-ea"/>
              </a:rPr>
              <a:t>“生与死” 的名言警句</a:t>
            </a:r>
          </a:p>
        </p:txBody>
      </p:sp>
      <p:pic>
        <p:nvPicPr>
          <p:cNvPr id="8" name="图片 7" descr="A000220150821A35PPIC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093619" y="835343"/>
            <a:ext cx="892969" cy="505301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9153" name="文本框 6"/>
          <p:cNvSpPr txBox="1"/>
          <p:nvPr/>
        </p:nvSpPr>
        <p:spPr>
          <a:xfrm>
            <a:off x="3446689" y="738275"/>
            <a:ext cx="2236510" cy="707886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000">
                <a:latin typeface="黑体" panose="02010609060101010101" charset="-122"/>
                <a:ea typeface="黑体" panose="02010609060101010101" charset="-122"/>
              </a:rPr>
              <a:t>第四单元</a:t>
            </a:r>
          </a:p>
        </p:txBody>
      </p:sp>
      <p:cxnSp>
        <p:nvCxnSpPr>
          <p:cNvPr id="8" name="直接连接符 7"/>
          <p:cNvCxnSpPr/>
          <p:nvPr/>
        </p:nvCxnSpPr>
        <p:spPr>
          <a:xfrm>
            <a:off x="3295650" y="2990982"/>
            <a:ext cx="3579813" cy="6350"/>
          </a:xfrm>
          <a:prstGeom prst="line">
            <a:avLst/>
          </a:prstGeom>
          <a:noFill/>
          <a:ln w="9525" cap="flat" cmpd="sng" algn="ctr">
            <a:solidFill>
              <a:srgbClr val="626262"/>
            </a:solidFill>
            <a:prstDash val="sysDash"/>
            <a:headEnd type="oval" w="med" len="med"/>
            <a:tailEnd type="oval" w="med" len="me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49155" name="组合 1"/>
          <p:cNvGrpSpPr/>
          <p:nvPr/>
        </p:nvGrpSpPr>
        <p:grpSpPr>
          <a:xfrm>
            <a:off x="2451100" y="2298832"/>
            <a:ext cx="771525" cy="777875"/>
            <a:chOff x="4690" y="3620"/>
            <a:chExt cx="1214" cy="1224"/>
          </a:xfrm>
        </p:grpSpPr>
        <p:sp>
          <p:nvSpPr>
            <p:cNvPr id="10" name="Teardrop 108"/>
            <p:cNvSpPr/>
            <p:nvPr/>
          </p:nvSpPr>
          <p:spPr>
            <a:xfrm rot="8100000">
              <a:off x="4690" y="3620"/>
              <a:ext cx="1214" cy="1224"/>
            </a:xfrm>
            <a:prstGeom prst="teardrop">
              <a:avLst/>
            </a:prstGeom>
            <a:solidFill>
              <a:schemeClr val="accent1"/>
            </a:solidFill>
            <a:ln w="25400" cap="flat" cmpd="sng" algn="ctr">
              <a:noFill/>
              <a:prstDash val="solid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/>
              </a:pPr>
              <a:endParaRPr kumimoji="0" lang="en-US" sz="675" b="0" i="0" u="none" strike="noStrike" kern="1200" cap="none" spc="0" normalizeH="0" baseline="0" noProof="1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Arial" pitchFamily="34" charset="0"/>
                <a:ea typeface="微软雅黑"/>
                <a:cs typeface="+mn-ea"/>
                <a:sym typeface="Arial" pitchFamily="34" charset="0"/>
              </a:endParaRPr>
            </a:p>
          </p:txBody>
        </p:sp>
        <p:sp>
          <p:nvSpPr>
            <p:cNvPr id="11" name="Oval 111"/>
            <p:cNvSpPr/>
            <p:nvPr/>
          </p:nvSpPr>
          <p:spPr>
            <a:xfrm>
              <a:off x="4767" y="3760"/>
              <a:ext cx="1059" cy="944"/>
            </a:xfrm>
            <a:prstGeom prst="ellipse">
              <a:avLst/>
            </a:prstGeom>
            <a:solidFill>
              <a:schemeClr val="bg1"/>
            </a:solidFill>
            <a:ln w="25400" cap="flat" cmpd="sng" algn="ctr">
              <a:noFill/>
              <a:prstDash val="solid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tIns="0" rIns="0" bIns="0" anchor="ctr"/>
            <a:lstStyle>
              <a:defPPr>
                <a:defRPr lang="zh-CN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1800"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1800"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1800"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1800"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sz="1800"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base" latinLnBrk="0" hangingPunct="1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/>
              </a:pPr>
              <a:r>
                <a:rPr kumimoji="0" lang="en-US" altLang="zh-CN" sz="3000" b="0" i="0" u="none" strike="noStrike" kern="1200" cap="none" spc="0" normalizeH="0" baseline="0" noProof="1">
                  <a:ln>
                    <a:noFill/>
                  </a:ln>
                  <a:solidFill>
                    <a:srgbClr val="404040"/>
                  </a:solidFill>
                  <a:effectLst/>
                  <a:uLnTx/>
                  <a:uFillTx/>
                  <a:latin typeface="微软雅黑" panose="020b0503020204020204" charset="-122"/>
                  <a:ea typeface="微软雅黑"/>
                  <a:cs typeface="+mn-cs"/>
                  <a:sym typeface="Arial" pitchFamily="34" charset="0"/>
                </a:rPr>
                <a:t>12</a:t>
              </a:r>
            </a:p>
          </p:txBody>
        </p:sp>
      </p:grpSp>
      <p:sp>
        <p:nvSpPr>
          <p:cNvPr id="12" name="TextBox 5"/>
          <p:cNvSpPr txBox="1"/>
          <p:nvPr/>
        </p:nvSpPr>
        <p:spPr>
          <a:xfrm>
            <a:off x="3197225" y="2277450"/>
            <a:ext cx="3778250" cy="668655"/>
          </a:xfrm>
          <a:prstGeom prst="rect">
            <a:avLst/>
          </a:prstGeom>
          <a:noFill/>
          <a:ln w="9525">
            <a:noFill/>
          </a:ln>
        </p:spPr>
        <p:txBody>
          <a:bodyPr lIns="54415" tIns="27207" rIns="54415" bIns="27207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000">
                <a:latin typeface="新宋体" panose="02010609030101010101" charset="-122"/>
                <a:ea typeface="新宋体" panose="02010609030101010101" charset="-122"/>
              </a:rPr>
              <a:t>为人民服务</a:t>
            </a:r>
          </a:p>
        </p:txBody>
      </p:sp>
      <p:sp>
        <p:nvSpPr>
          <p:cNvPr id="9" name="矩形 8"/>
          <p:cNvSpPr/>
          <p:nvPr/>
        </p:nvSpPr>
        <p:spPr>
          <a:xfrm>
            <a:off x="4687823" y="4287495"/>
            <a:ext cx="184709" cy="424883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lvl="0" indent="-342900" algn="ctr" fontAlgn="base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endParaRPr lang="en-US" altLang="zh-CN" sz="2000" b="1" kern="0">
              <a:solidFill>
                <a:srgbClr val="00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  <p:custDataLst>
      <p:tags r:id="rId2"/>
    </p:custDataLst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1000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38735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https://d.book118.com/238077036023006025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87308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87308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87308"/>
  <p:tag name="KSO_WM_TEMPLATE_SUBCATEGORY" val="0"/>
  <p:tag name="KSO_WM_TEMPLATE_THUMBS_INDEX" val="1"/>
</p:tagLst>
</file>

<file path=ppt/tags/tag62.xml><?xml version="1.0" encoding="utf-8"?>
<p:tagLst xmlns:p="http://schemas.openxmlformats.org/presentationml/2006/main">
  <p:tag name="KSO_WM_SLIDE_MODEL_TYPE" val="cover"/>
</p:tagLst>
</file>

<file path=ppt/tags/tag6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0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自定义 9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ns0:objectDefaults xmlns:ns0="http://schemas.openxmlformats.org/drawingml/2006/main"/>
  <a:extLst>
    <ns0:ext xmlns:ns0="http://schemas.openxmlformats.org/drawingml/2006/main" uri="{05A4C25C-085E-4340-85A3-A5531E510DB2}">
      <ns1:themeFamily xmlns:ns1="http://schemas.microsoft.com/office/thememl/2012/main" name="Office Theme" id="{62F939B6-93AF-4DB8-9C6B-D6C7DFDC589F}" vid="{4A3C46E8-61CC-4603-A589-7422A47A8E4A}"/>
    </ns0:ext>
  </a:extLst>
</a:theme>
</file>

<file path=ppt/theme/theme3.xml><?xml version="1.0" encoding="utf-8"?>
<a:theme xmlns:r="http://schemas.openxmlformats.org/officeDocument/2006/relationships" xmlns:a="http://schemas.openxmlformats.org/drawingml/2006/main" name="0">
  <a:themeElements>
    <a:clrScheme name="自定义 12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65ADA9"/>
      </a:accent1>
      <a:accent2>
        <a:srgbClr val="8BB7D3"/>
      </a:accent2>
      <a:accent3>
        <a:srgbClr val="65ADA9"/>
      </a:accent3>
      <a:accent4>
        <a:srgbClr val="8BB7D3"/>
      </a:accent4>
      <a:accent5>
        <a:srgbClr val="65ADA9"/>
      </a:accent5>
      <a:accent6>
        <a:srgbClr val="8BB7D3"/>
      </a:accent6>
      <a:hlink>
        <a:srgbClr val="AD1F1F"/>
      </a:hlink>
      <a:folHlink>
        <a:srgbClr val="FFC42F"/>
      </a:folHlink>
    </a:clrScheme>
    <a:fontScheme name="Office">
      <a:maj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宋体"/>
        <a:font script="Hebr" typeface="宋体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宋体"/>
        <a:font script="Uigh" typeface="Microsoft Uighur"/>
      </a:majorFont>
      <a:min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ns0:objectDefaults xmlns:ns0="http://schemas.openxmlformats.org/drawingml/2006/main"/>
  <a:extLst>
    <ns0:ext xmlns:ns0="http://schemas.openxmlformats.org/drawingml/2006/main" uri="{05A4C25C-085E-4340-85A3-A5531E510DB2}">
      <ns1:themeFamily xmlns:ns1="http://schemas.microsoft.com/office/thememl/2012/main" name="Office Theme" id="{62F939B6-93AF-4DB8-9C6B-D6C7DFDC589F}" vid="{4A3C46E8-61CC-4603-A589-7422A47A8E4A}"/>
    </ns0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31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31</vt:i4>
      </vt:variant>
    </vt:vector>
  </HeadingPairs>
  <TitlesOfParts>
    <vt:vector baseType="lpstr" size="42">
      <vt:lpstr>Arial</vt:lpstr>
      <vt:lpstr>Calibri</vt:lpstr>
      <vt:lpstr>微软雅黑</vt:lpstr>
      <vt:lpstr>宋体</vt:lpstr>
      <vt:lpstr>楷体_GB2312</vt:lpstr>
      <vt:lpstr>楷体</vt:lpstr>
      <vt:lpstr>Tahoma</vt:lpstr>
      <vt:lpstr>黑体</vt:lpstr>
      <vt:lpstr>Wingdings</vt:lpstr>
      <vt:lpstr>新宋体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2024-09-01T16:03:15.570</cp:lastPrinted>
  <dcterms:created xsi:type="dcterms:W3CDTF">2024-09-01T08:03:15Z</dcterms:created>
  <dcterms:modified xsi:type="dcterms:W3CDTF">2024-09-01T08:03:18Z</dcterms:modified>
</cp:coreProperties>
</file>