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012DD-445D-4003-A2F5-B7E30A6F5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A5C60-9D51-4CC2-8727-6D83B6F08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E5B48-A1E4-49A2-ACBE-C32C76ADD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CB6C4-8920-4649-8DF4-BF95FF701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1244AD-8788-4297-9F9E-5FA527B39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28855D-4521-42C8-9608-8B72194B7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3D0FAA-6D1D-416B-BCA1-59266BA56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783AC-481E-4D8C-B101-F5FB908B4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198F4-0C89-4486-AB1E-F730CD636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E0A0E-8585-4DAB-B184-9E2D78330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AB2EE-CE1C-4272-B471-4EB536594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7050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人民调解培训教程\n## 1.人民调解的基本概念与原则\n### 1.1人民调解的定义及其重要性\n### 1.2人民调解的基本原则与方法\n### 1.3人民调解与其他纠纷解决方式的比较\n## 2.人民调解的组织与人员\n### 2.1人民调解委员会的设立与组成\n### 2.2人民调解员的选拔与培训\n### 2.3人民调解工作的管理与指导\n## 3.人民调解的程序与技巧\n### 3.1人民调解的基本程序与流程\n### 3.2人民调解中的沟通与谈判技巧\n### 3.3人民调解协议的制作与履行\n## 4.人民调解的法律效力与责任\n### 4.1人民调解协议的法律效力及其认定\n### 4.2违反人民调解协议的法律责任\n### 4.3人民调解过程中的法律责任规避与防范\n## 5.人民调解在实践中的应用案例分析\n### 5.1婚姻家庭纠纷的人民调解案例分析\n### 5.2邻里纠纷的人民调解案例分析\n### 5.3合同纠纷的人民调解案例分析\n## 6.人民调解的未来发展与创新\n### 6.1人民调解制度的发展趋势与挑战\n### 6.2人民调解的创新实践与探索\n### 6.3提高人民调解工作效能的建议与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人民调解培训教程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人民调解的基本概念与原则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人民调解是一种民间纠纷解决方式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由第三方中立人士参与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以协商解决纠纷为目的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遵循自愿、平等、公正、合法原则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人民调解的重要性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减轻法院审判压力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促进社会和谐发展</a:t>
                </a:r>
                <a:endParaRPr/>
              </a:p>
            </p:txBody>
          </p:sp>
          <p:pic>
            <p:nvPicPr>
              <p:cNvPr id="22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人民调解的优势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方便快捷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易于执行</a:t>
                </a:r>
                <a:endParaRPr/>
              </a:p>
            </p:txBody>
          </p:sp>
          <p:pic>
            <p:nvPicPr>
              <p:cNvPr id="22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人民调解的定义及其重要性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人民调解的基本原则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自愿原则：当事人是否参与调解、达成调解协议应出于自愿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平等原则：当事人在调解过程中的地位平等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公正原则：调解员应公正对待当事人，不偏袒任何一方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合法原则：调解过程和结果应符合法律规定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人民调解的方法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倾听当事人陈述：了解纠纷事实和双方诉求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进行调查取证：核实纠纷事实和相关证据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沟通协调：促使双方达成共识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制作调解协议：明确双方权利义务，具有法律效力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人民调解的基本原则与方法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人民调解与其他纠纷解决方式的比较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与诉讼相比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程序简便：无需繁琐的诉讼程序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成本较低：无需支付诉讼费用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执行容易：调解协议得到当事人认可，易于执行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与仲裁相比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更为灵活：调解员可运用多种方法解决纠纷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保密性更强：调解过程不公开，保护当事人隐私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不具有强制性：当事人可选择是否履行调解协议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人民调解的组织与人员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人民调解委员会的设立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根据需要和条件设立，便于群众解决问题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由乡镇、街道设立，辐射各村、社区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人民调解委员会的组成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由群众代表、专业人士等组成，具有代表性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委员任期一般为3年，可连任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人民调解委员会的设立与组成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人民调解员的选拔与培训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人民调解员的选拔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选拔标准：具备一定文化水平、道德品质、调解能力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选拔方式：推荐、选举、聘任等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人民调解员的培训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培训内容：法律法规、调解技巧、心理素质等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培训周期：定期或不定期进行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人民调解工作的管理与指导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人民调解工作的管理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建立健全管理制度，明确工作职责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加强业务指导，提高调解质量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人民调解工作的指导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司法行政机关负责业务指导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各级法院协助开展业务指导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人民调解的程序与技巧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人民调解的基本程序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受理纠纷：了解纠纷情况，决定是否受理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调查取证：核实纠纷事实，收集证据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调解协商：促使双方达成共识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制作协议：明确双方权利义务，具有法律效力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人民调解的流程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受理纠纷：了解纠纷情况，决定是否受理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调查取证：核实纠纷事实，收集证据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调解协商：促使双方达成共识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制作协议：明确双方权利义务，具有法律效力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人民调解的基本程序与流程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倾听：认真倾听当事人陈述，了解诉求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表达：清晰表达自己的观点和意见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反馈：及时给予反馈，确保信息传递准确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谈判技巧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营造氛围：保持友好、平等的谈判氛围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寻求共同点：找到双方共同利益，促进合作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妥协与让步：适时妥协和让步，达成共识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人民调解中的沟通与谈判技巧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人民调解协议的制作与履行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人民调解协议的制作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明确当事人信息、纠纷事实、调解结果等内容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协议应由当事人签字或盖章，具有法律效力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人民调解协议的履行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当事人应按照协议履行义务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调解员负责监督协议履行情况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https://d.book118.com/238077050141006040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人民调解培训教程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2024-09-19T13:42:27.023</cp:lastPrinted>
  <dcterms:created xsi:type="dcterms:W3CDTF">2024-09-19T05:42:27Z</dcterms:created>
  <dcterms:modified xsi:type="dcterms:W3CDTF">2024-09-19T05:42:28Z</dcterms:modified>
</cp:coreProperties>
</file>